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1"/>
  </p:notesMasterIdLst>
  <p:sldIdLst>
    <p:sldId id="288" r:id="rId3"/>
    <p:sldId id="256" r:id="rId4"/>
    <p:sldId id="280" r:id="rId5"/>
    <p:sldId id="275" r:id="rId6"/>
    <p:sldId id="282" r:id="rId7"/>
    <p:sldId id="294" r:id="rId8"/>
    <p:sldId id="296" r:id="rId9"/>
    <p:sldId id="259" r:id="rId10"/>
    <p:sldId id="278" r:id="rId11"/>
    <p:sldId id="257" r:id="rId12"/>
    <p:sldId id="289" r:id="rId13"/>
    <p:sldId id="292" r:id="rId14"/>
    <p:sldId id="293" r:id="rId15"/>
    <p:sldId id="287" r:id="rId16"/>
    <p:sldId id="291" r:id="rId17"/>
    <p:sldId id="276" r:id="rId18"/>
    <p:sldId id="277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u rawat" initials="cr" lastIdx="1" clrIdx="0">
    <p:extLst>
      <p:ext uri="{19B8F6BF-5375-455C-9EA6-DF929625EA0E}">
        <p15:presenceInfo xmlns:p15="http://schemas.microsoft.com/office/powerpoint/2012/main" userId="76b6e29f371d96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E"/>
    <a:srgbClr val="000000"/>
    <a:srgbClr val="AFB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1"/>
  </p:normalViewPr>
  <p:slideViewPr>
    <p:cSldViewPr snapToGrid="0">
      <p:cViewPr>
        <p:scale>
          <a:sx n="78" d="100"/>
          <a:sy n="78" d="100"/>
        </p:scale>
        <p:origin x="132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FC840C-58EC-4BE6-8DC7-6DD4836104B7}" type="doc">
      <dgm:prSet loTypeId="urn:microsoft.com/office/officeart/2005/8/layout/orgChart1" loCatId="hierarchy" qsTypeId="urn:microsoft.com/office/officeart/2005/8/quickstyle/3d4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9A2C606-4401-47B7-90F8-6C56B55A0D07}">
      <dgm:prSet/>
      <dgm:spPr/>
      <dgm:t>
        <a:bodyPr/>
        <a:lstStyle/>
        <a:p>
          <a:r>
            <a:rPr lang="en-IN" b="1" dirty="0">
              <a:latin typeface="Avenir Next LT W04 Regular" panose="020B0503020202020204" pitchFamily="34" charset="0"/>
            </a:rPr>
            <a:t>Currently - Human Driven Process </a:t>
          </a:r>
          <a:endParaRPr lang="en-US" b="1" dirty="0">
            <a:latin typeface="Avenir Next LT W04 Regular" panose="020B0503020202020204" pitchFamily="34" charset="0"/>
          </a:endParaRPr>
        </a:p>
      </dgm:t>
    </dgm:pt>
    <dgm:pt modelId="{D70E1D5A-C060-4771-B740-4BBF9CDD45FF}" type="parTrans" cxnId="{B7251199-C597-4F9F-A41C-1F06EC2F05BE}">
      <dgm:prSet/>
      <dgm:spPr/>
      <dgm:t>
        <a:bodyPr/>
        <a:lstStyle/>
        <a:p>
          <a:endParaRPr lang="en-US"/>
        </a:p>
      </dgm:t>
    </dgm:pt>
    <dgm:pt modelId="{338671B4-23C2-4F5F-A031-3D6BE2556866}" type="sibTrans" cxnId="{B7251199-C597-4F9F-A41C-1F06EC2F05BE}">
      <dgm:prSet/>
      <dgm:spPr/>
      <dgm:t>
        <a:bodyPr/>
        <a:lstStyle/>
        <a:p>
          <a:endParaRPr lang="en-US"/>
        </a:p>
      </dgm:t>
    </dgm:pt>
    <dgm:pt modelId="{1C5B9585-459D-466C-AF7A-8063B9A56D6F}">
      <dgm:prSet/>
      <dgm:spPr/>
      <dgm:t>
        <a:bodyPr/>
        <a:lstStyle/>
        <a:p>
          <a:r>
            <a:rPr lang="en-IN" dirty="0">
              <a:latin typeface="Avenir Next LT W04 Regular" panose="020B0503020202020204" pitchFamily="34" charset="0"/>
            </a:rPr>
            <a:t>Failure to identify bad behavior</a:t>
          </a:r>
          <a:endParaRPr lang="en-US" dirty="0">
            <a:latin typeface="Avenir Next LT W04 Regular" panose="020B0503020202020204" pitchFamily="34" charset="0"/>
          </a:endParaRPr>
        </a:p>
      </dgm:t>
    </dgm:pt>
    <dgm:pt modelId="{EBE34EEA-DCC5-467D-84A2-7A91B9B29DFD}" type="parTrans" cxnId="{C203E49A-4DE7-46C4-9A2D-347A6CF991F3}">
      <dgm:prSet/>
      <dgm:spPr/>
      <dgm:t>
        <a:bodyPr/>
        <a:lstStyle/>
        <a:p>
          <a:endParaRPr lang="en-US"/>
        </a:p>
      </dgm:t>
    </dgm:pt>
    <dgm:pt modelId="{C9DEF485-9663-4CEF-8F71-4F45AF4C891D}" type="sibTrans" cxnId="{C203E49A-4DE7-46C4-9A2D-347A6CF991F3}">
      <dgm:prSet/>
      <dgm:spPr/>
      <dgm:t>
        <a:bodyPr/>
        <a:lstStyle/>
        <a:p>
          <a:endParaRPr lang="en-US"/>
        </a:p>
      </dgm:t>
    </dgm:pt>
    <dgm:pt modelId="{D6DC201C-630E-43A6-BC61-372B4CD0F704}">
      <dgm:prSet/>
      <dgm:spPr/>
      <dgm:t>
        <a:bodyPr/>
        <a:lstStyle/>
        <a:p>
          <a:r>
            <a:rPr lang="en-IN" dirty="0">
              <a:latin typeface="Avenir Next LT W04 Regular" panose="020B0503020202020204" pitchFamily="34" charset="0"/>
            </a:rPr>
            <a:t>Bias to overlook such behavior</a:t>
          </a:r>
          <a:endParaRPr lang="en-US" dirty="0">
            <a:latin typeface="Avenir Next LT W04 Regular" panose="020B0503020202020204" pitchFamily="34" charset="0"/>
          </a:endParaRPr>
        </a:p>
      </dgm:t>
    </dgm:pt>
    <dgm:pt modelId="{12FFF946-A12F-4974-892B-7268CDFDEF91}" type="parTrans" cxnId="{ADFA20EF-8EE3-4D12-AC5F-63A4168154C9}">
      <dgm:prSet/>
      <dgm:spPr/>
      <dgm:t>
        <a:bodyPr/>
        <a:lstStyle/>
        <a:p>
          <a:endParaRPr lang="en-US"/>
        </a:p>
      </dgm:t>
    </dgm:pt>
    <dgm:pt modelId="{CF54381E-4740-452D-9B62-DE6E73851316}" type="sibTrans" cxnId="{ADFA20EF-8EE3-4D12-AC5F-63A4168154C9}">
      <dgm:prSet/>
      <dgm:spPr/>
      <dgm:t>
        <a:bodyPr/>
        <a:lstStyle/>
        <a:p>
          <a:endParaRPr lang="en-US"/>
        </a:p>
      </dgm:t>
    </dgm:pt>
    <dgm:pt modelId="{D910973B-93FA-45B1-B21E-4E0FE9AFBAE2}">
      <dgm:prSet/>
      <dgm:spPr/>
      <dgm:t>
        <a:bodyPr/>
        <a:lstStyle/>
        <a:p>
          <a:r>
            <a:rPr lang="en-IN" dirty="0">
              <a:latin typeface="Avenir Next LT W04 Regular" panose="020B0503020202020204" pitchFamily="34" charset="0"/>
            </a:rPr>
            <a:t>Inability to understand context and scope of problem</a:t>
          </a:r>
          <a:endParaRPr lang="en-US" dirty="0">
            <a:latin typeface="Avenir Next LT W04 Regular" panose="020B0503020202020204" pitchFamily="34" charset="0"/>
          </a:endParaRPr>
        </a:p>
      </dgm:t>
    </dgm:pt>
    <dgm:pt modelId="{C63F54F1-DAB1-4707-AAF8-6793C315FA96}" type="parTrans" cxnId="{D59D3339-122F-4385-83A9-93C5A66C48C9}">
      <dgm:prSet/>
      <dgm:spPr/>
      <dgm:t>
        <a:bodyPr/>
        <a:lstStyle/>
        <a:p>
          <a:endParaRPr lang="en-US"/>
        </a:p>
      </dgm:t>
    </dgm:pt>
    <dgm:pt modelId="{7C1F5A7F-5CD1-4085-953B-D5D66BD55314}" type="sibTrans" cxnId="{D59D3339-122F-4385-83A9-93C5A66C48C9}">
      <dgm:prSet/>
      <dgm:spPr/>
      <dgm:t>
        <a:bodyPr/>
        <a:lstStyle/>
        <a:p>
          <a:endParaRPr lang="en-US"/>
        </a:p>
      </dgm:t>
    </dgm:pt>
    <dgm:pt modelId="{4B39760D-B28F-4FA9-BDE6-B31694C0177F}" type="pres">
      <dgm:prSet presAssocID="{1DFC840C-58EC-4BE6-8DC7-6DD4836104B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7B2ECD-46D2-481B-932D-D590EB673D83}" type="pres">
      <dgm:prSet presAssocID="{19A2C606-4401-47B7-90F8-6C56B55A0D07}" presName="hierRoot1" presStyleCnt="0">
        <dgm:presLayoutVars>
          <dgm:hierBranch val="init"/>
        </dgm:presLayoutVars>
      </dgm:prSet>
      <dgm:spPr/>
    </dgm:pt>
    <dgm:pt modelId="{8F42EFD5-9DBF-402B-9218-47502379FE45}" type="pres">
      <dgm:prSet presAssocID="{19A2C606-4401-47B7-90F8-6C56B55A0D07}" presName="rootComposite1" presStyleCnt="0"/>
      <dgm:spPr/>
    </dgm:pt>
    <dgm:pt modelId="{F7B34673-EE76-4DAC-9A15-A18C435B8FA6}" type="pres">
      <dgm:prSet presAssocID="{19A2C606-4401-47B7-90F8-6C56B55A0D07}" presName="rootText1" presStyleLbl="node0" presStyleIdx="0" presStyleCnt="1">
        <dgm:presLayoutVars>
          <dgm:chPref val="3"/>
        </dgm:presLayoutVars>
      </dgm:prSet>
      <dgm:spPr/>
    </dgm:pt>
    <dgm:pt modelId="{00982899-606B-485D-B9A6-C879BB5E631B}" type="pres">
      <dgm:prSet presAssocID="{19A2C606-4401-47B7-90F8-6C56B55A0D07}" presName="rootConnector1" presStyleLbl="node1" presStyleIdx="0" presStyleCnt="0"/>
      <dgm:spPr/>
    </dgm:pt>
    <dgm:pt modelId="{9C065C4C-0D24-48C1-A6B3-1BA5F55B22AE}" type="pres">
      <dgm:prSet presAssocID="{19A2C606-4401-47B7-90F8-6C56B55A0D07}" presName="hierChild2" presStyleCnt="0"/>
      <dgm:spPr/>
    </dgm:pt>
    <dgm:pt modelId="{914A4EF8-F25E-4C5F-AAC9-CFF00741B317}" type="pres">
      <dgm:prSet presAssocID="{EBE34EEA-DCC5-467D-84A2-7A91B9B29DFD}" presName="Name37" presStyleLbl="parChTrans1D2" presStyleIdx="0" presStyleCnt="3"/>
      <dgm:spPr/>
    </dgm:pt>
    <dgm:pt modelId="{69B20237-8879-420D-8577-90E74E5B6D64}" type="pres">
      <dgm:prSet presAssocID="{1C5B9585-459D-466C-AF7A-8063B9A56D6F}" presName="hierRoot2" presStyleCnt="0">
        <dgm:presLayoutVars>
          <dgm:hierBranch val="init"/>
        </dgm:presLayoutVars>
      </dgm:prSet>
      <dgm:spPr/>
    </dgm:pt>
    <dgm:pt modelId="{4FBF22B4-1A22-470E-9737-4AB513E5D77A}" type="pres">
      <dgm:prSet presAssocID="{1C5B9585-459D-466C-AF7A-8063B9A56D6F}" presName="rootComposite" presStyleCnt="0"/>
      <dgm:spPr/>
    </dgm:pt>
    <dgm:pt modelId="{5938F24D-CC26-4746-83C4-7AD83B550EF7}" type="pres">
      <dgm:prSet presAssocID="{1C5B9585-459D-466C-AF7A-8063B9A56D6F}" presName="rootText" presStyleLbl="node2" presStyleIdx="0" presStyleCnt="3">
        <dgm:presLayoutVars>
          <dgm:chPref val="3"/>
        </dgm:presLayoutVars>
      </dgm:prSet>
      <dgm:spPr/>
    </dgm:pt>
    <dgm:pt modelId="{136EC28C-2DEF-4F90-A46F-2FC830685AE7}" type="pres">
      <dgm:prSet presAssocID="{1C5B9585-459D-466C-AF7A-8063B9A56D6F}" presName="rootConnector" presStyleLbl="node2" presStyleIdx="0" presStyleCnt="3"/>
      <dgm:spPr/>
    </dgm:pt>
    <dgm:pt modelId="{30D751D7-9862-4DE0-8B21-9F23012AD6EB}" type="pres">
      <dgm:prSet presAssocID="{1C5B9585-459D-466C-AF7A-8063B9A56D6F}" presName="hierChild4" presStyleCnt="0"/>
      <dgm:spPr/>
    </dgm:pt>
    <dgm:pt modelId="{B075D1EC-6FCF-4DC9-82DC-ABD73B8651DC}" type="pres">
      <dgm:prSet presAssocID="{1C5B9585-459D-466C-AF7A-8063B9A56D6F}" presName="hierChild5" presStyleCnt="0"/>
      <dgm:spPr/>
    </dgm:pt>
    <dgm:pt modelId="{CFA51AE5-1B01-4003-809B-9762A80B7369}" type="pres">
      <dgm:prSet presAssocID="{12FFF946-A12F-4974-892B-7268CDFDEF91}" presName="Name37" presStyleLbl="parChTrans1D2" presStyleIdx="1" presStyleCnt="3"/>
      <dgm:spPr/>
    </dgm:pt>
    <dgm:pt modelId="{5CB3F04F-03C6-4466-B67D-04700CA7182D}" type="pres">
      <dgm:prSet presAssocID="{D6DC201C-630E-43A6-BC61-372B4CD0F704}" presName="hierRoot2" presStyleCnt="0">
        <dgm:presLayoutVars>
          <dgm:hierBranch val="init"/>
        </dgm:presLayoutVars>
      </dgm:prSet>
      <dgm:spPr/>
    </dgm:pt>
    <dgm:pt modelId="{9E8E12A2-3960-414F-B09E-FC0E330E37CD}" type="pres">
      <dgm:prSet presAssocID="{D6DC201C-630E-43A6-BC61-372B4CD0F704}" presName="rootComposite" presStyleCnt="0"/>
      <dgm:spPr/>
    </dgm:pt>
    <dgm:pt modelId="{9A1A014F-C4AE-4CAF-81A4-278B9F8C9A2E}" type="pres">
      <dgm:prSet presAssocID="{D6DC201C-630E-43A6-BC61-372B4CD0F704}" presName="rootText" presStyleLbl="node2" presStyleIdx="1" presStyleCnt="3">
        <dgm:presLayoutVars>
          <dgm:chPref val="3"/>
        </dgm:presLayoutVars>
      </dgm:prSet>
      <dgm:spPr/>
    </dgm:pt>
    <dgm:pt modelId="{5D9AAA50-BCB6-403C-8461-B0874D36806E}" type="pres">
      <dgm:prSet presAssocID="{D6DC201C-630E-43A6-BC61-372B4CD0F704}" presName="rootConnector" presStyleLbl="node2" presStyleIdx="1" presStyleCnt="3"/>
      <dgm:spPr/>
    </dgm:pt>
    <dgm:pt modelId="{FEDE9424-CB7F-40F9-A3C6-05DDBCF8331C}" type="pres">
      <dgm:prSet presAssocID="{D6DC201C-630E-43A6-BC61-372B4CD0F704}" presName="hierChild4" presStyleCnt="0"/>
      <dgm:spPr/>
    </dgm:pt>
    <dgm:pt modelId="{3DAAFCCB-549D-4F26-80CE-3E7FAA6CD7C5}" type="pres">
      <dgm:prSet presAssocID="{D6DC201C-630E-43A6-BC61-372B4CD0F704}" presName="hierChild5" presStyleCnt="0"/>
      <dgm:spPr/>
    </dgm:pt>
    <dgm:pt modelId="{B0EACB1B-F9A6-4CE9-AA91-3872E4E30E25}" type="pres">
      <dgm:prSet presAssocID="{C63F54F1-DAB1-4707-AAF8-6793C315FA96}" presName="Name37" presStyleLbl="parChTrans1D2" presStyleIdx="2" presStyleCnt="3"/>
      <dgm:spPr/>
    </dgm:pt>
    <dgm:pt modelId="{D998D625-CDDB-46E5-AD8C-E5B4381F5224}" type="pres">
      <dgm:prSet presAssocID="{D910973B-93FA-45B1-B21E-4E0FE9AFBAE2}" presName="hierRoot2" presStyleCnt="0">
        <dgm:presLayoutVars>
          <dgm:hierBranch val="init"/>
        </dgm:presLayoutVars>
      </dgm:prSet>
      <dgm:spPr/>
    </dgm:pt>
    <dgm:pt modelId="{AC89CA09-8D6E-4ACB-9EBB-865491273091}" type="pres">
      <dgm:prSet presAssocID="{D910973B-93FA-45B1-B21E-4E0FE9AFBAE2}" presName="rootComposite" presStyleCnt="0"/>
      <dgm:spPr/>
    </dgm:pt>
    <dgm:pt modelId="{B867E8B6-B1A7-475C-AE15-52A74571EF45}" type="pres">
      <dgm:prSet presAssocID="{D910973B-93FA-45B1-B21E-4E0FE9AFBAE2}" presName="rootText" presStyleLbl="node2" presStyleIdx="2" presStyleCnt="3">
        <dgm:presLayoutVars>
          <dgm:chPref val="3"/>
        </dgm:presLayoutVars>
      </dgm:prSet>
      <dgm:spPr/>
    </dgm:pt>
    <dgm:pt modelId="{BE873EA1-2720-483C-AB48-A4235AAAD23F}" type="pres">
      <dgm:prSet presAssocID="{D910973B-93FA-45B1-B21E-4E0FE9AFBAE2}" presName="rootConnector" presStyleLbl="node2" presStyleIdx="2" presStyleCnt="3"/>
      <dgm:spPr/>
    </dgm:pt>
    <dgm:pt modelId="{B6D20206-00FE-4E8B-B6E4-0972917A50F2}" type="pres">
      <dgm:prSet presAssocID="{D910973B-93FA-45B1-B21E-4E0FE9AFBAE2}" presName="hierChild4" presStyleCnt="0"/>
      <dgm:spPr/>
    </dgm:pt>
    <dgm:pt modelId="{EEC38114-436B-47DC-B3DB-334FCD01E0D9}" type="pres">
      <dgm:prSet presAssocID="{D910973B-93FA-45B1-B21E-4E0FE9AFBAE2}" presName="hierChild5" presStyleCnt="0"/>
      <dgm:spPr/>
    </dgm:pt>
    <dgm:pt modelId="{FBC06073-0970-435F-9E4C-0BC1DA89D506}" type="pres">
      <dgm:prSet presAssocID="{19A2C606-4401-47B7-90F8-6C56B55A0D07}" presName="hierChild3" presStyleCnt="0"/>
      <dgm:spPr/>
    </dgm:pt>
  </dgm:ptLst>
  <dgm:cxnLst>
    <dgm:cxn modelId="{8FE4A42A-70FC-4760-914B-46338CACB4BD}" type="presOf" srcId="{19A2C606-4401-47B7-90F8-6C56B55A0D07}" destId="{F7B34673-EE76-4DAC-9A15-A18C435B8FA6}" srcOrd="0" destOrd="0" presId="urn:microsoft.com/office/officeart/2005/8/layout/orgChart1"/>
    <dgm:cxn modelId="{1E12C636-D3C5-4C0C-93B1-0B343B5E7E8A}" type="presOf" srcId="{1C5B9585-459D-466C-AF7A-8063B9A56D6F}" destId="{5938F24D-CC26-4746-83C4-7AD83B550EF7}" srcOrd="0" destOrd="0" presId="urn:microsoft.com/office/officeart/2005/8/layout/orgChart1"/>
    <dgm:cxn modelId="{A6517A37-F0CA-47C3-AFF4-D2432617C7E3}" type="presOf" srcId="{C63F54F1-DAB1-4707-AAF8-6793C315FA96}" destId="{B0EACB1B-F9A6-4CE9-AA91-3872E4E30E25}" srcOrd="0" destOrd="0" presId="urn:microsoft.com/office/officeart/2005/8/layout/orgChart1"/>
    <dgm:cxn modelId="{D59D3339-122F-4385-83A9-93C5A66C48C9}" srcId="{19A2C606-4401-47B7-90F8-6C56B55A0D07}" destId="{D910973B-93FA-45B1-B21E-4E0FE9AFBAE2}" srcOrd="2" destOrd="0" parTransId="{C63F54F1-DAB1-4707-AAF8-6793C315FA96}" sibTransId="{7C1F5A7F-5CD1-4085-953B-D5D66BD55314}"/>
    <dgm:cxn modelId="{52DAD03F-2BC3-4410-8C0A-9CDA59E257B9}" type="presOf" srcId="{1C5B9585-459D-466C-AF7A-8063B9A56D6F}" destId="{136EC28C-2DEF-4F90-A46F-2FC830685AE7}" srcOrd="1" destOrd="0" presId="urn:microsoft.com/office/officeart/2005/8/layout/orgChart1"/>
    <dgm:cxn modelId="{2551EF4D-FF27-4EB8-8749-309F90DA1A8C}" type="presOf" srcId="{12FFF946-A12F-4974-892B-7268CDFDEF91}" destId="{CFA51AE5-1B01-4003-809B-9762A80B7369}" srcOrd="0" destOrd="0" presId="urn:microsoft.com/office/officeart/2005/8/layout/orgChart1"/>
    <dgm:cxn modelId="{B7251199-C597-4F9F-A41C-1F06EC2F05BE}" srcId="{1DFC840C-58EC-4BE6-8DC7-6DD4836104B7}" destId="{19A2C606-4401-47B7-90F8-6C56B55A0D07}" srcOrd="0" destOrd="0" parTransId="{D70E1D5A-C060-4771-B740-4BBF9CDD45FF}" sibTransId="{338671B4-23C2-4F5F-A031-3D6BE2556866}"/>
    <dgm:cxn modelId="{C203E49A-4DE7-46C4-9A2D-347A6CF991F3}" srcId="{19A2C606-4401-47B7-90F8-6C56B55A0D07}" destId="{1C5B9585-459D-466C-AF7A-8063B9A56D6F}" srcOrd="0" destOrd="0" parTransId="{EBE34EEA-DCC5-467D-84A2-7A91B9B29DFD}" sibTransId="{C9DEF485-9663-4CEF-8F71-4F45AF4C891D}"/>
    <dgm:cxn modelId="{ED4E68A1-9247-4025-9529-D6CD18EB398B}" type="presOf" srcId="{19A2C606-4401-47B7-90F8-6C56B55A0D07}" destId="{00982899-606B-485D-B9A6-C879BB5E631B}" srcOrd="1" destOrd="0" presId="urn:microsoft.com/office/officeart/2005/8/layout/orgChart1"/>
    <dgm:cxn modelId="{1B152EA3-455A-4D2A-95E1-C4FB9D9257A0}" type="presOf" srcId="{D910973B-93FA-45B1-B21E-4E0FE9AFBAE2}" destId="{BE873EA1-2720-483C-AB48-A4235AAAD23F}" srcOrd="1" destOrd="0" presId="urn:microsoft.com/office/officeart/2005/8/layout/orgChart1"/>
    <dgm:cxn modelId="{0E5CE4B5-A50D-483A-96B1-60A29E867D90}" type="presOf" srcId="{D6DC201C-630E-43A6-BC61-372B4CD0F704}" destId="{9A1A014F-C4AE-4CAF-81A4-278B9F8C9A2E}" srcOrd="0" destOrd="0" presId="urn:microsoft.com/office/officeart/2005/8/layout/orgChart1"/>
    <dgm:cxn modelId="{B63A3BB8-79C1-4A77-B3E0-29964E288D6C}" type="presOf" srcId="{1DFC840C-58EC-4BE6-8DC7-6DD4836104B7}" destId="{4B39760D-B28F-4FA9-BDE6-B31694C0177F}" srcOrd="0" destOrd="0" presId="urn:microsoft.com/office/officeart/2005/8/layout/orgChart1"/>
    <dgm:cxn modelId="{D313F8C0-B7D9-4C3D-A48B-50FD67D65FA9}" type="presOf" srcId="{EBE34EEA-DCC5-467D-84A2-7A91B9B29DFD}" destId="{914A4EF8-F25E-4C5F-AAC9-CFF00741B317}" srcOrd="0" destOrd="0" presId="urn:microsoft.com/office/officeart/2005/8/layout/orgChart1"/>
    <dgm:cxn modelId="{8B60C2D3-C305-44CC-9668-15592FB397E9}" type="presOf" srcId="{D910973B-93FA-45B1-B21E-4E0FE9AFBAE2}" destId="{B867E8B6-B1A7-475C-AE15-52A74571EF45}" srcOrd="0" destOrd="0" presId="urn:microsoft.com/office/officeart/2005/8/layout/orgChart1"/>
    <dgm:cxn modelId="{ADFA20EF-8EE3-4D12-AC5F-63A4168154C9}" srcId="{19A2C606-4401-47B7-90F8-6C56B55A0D07}" destId="{D6DC201C-630E-43A6-BC61-372B4CD0F704}" srcOrd="1" destOrd="0" parTransId="{12FFF946-A12F-4974-892B-7268CDFDEF91}" sibTransId="{CF54381E-4740-452D-9B62-DE6E73851316}"/>
    <dgm:cxn modelId="{748FA8FD-D439-4C5A-868B-6FCC6986FB8B}" type="presOf" srcId="{D6DC201C-630E-43A6-BC61-372B4CD0F704}" destId="{5D9AAA50-BCB6-403C-8461-B0874D36806E}" srcOrd="1" destOrd="0" presId="urn:microsoft.com/office/officeart/2005/8/layout/orgChart1"/>
    <dgm:cxn modelId="{690C2CED-04A6-4ED3-802F-CF6AED792A09}" type="presParOf" srcId="{4B39760D-B28F-4FA9-BDE6-B31694C0177F}" destId="{E57B2ECD-46D2-481B-932D-D590EB673D83}" srcOrd="0" destOrd="0" presId="urn:microsoft.com/office/officeart/2005/8/layout/orgChart1"/>
    <dgm:cxn modelId="{124A6F02-E597-4CA2-BDDF-EE00CA59DF97}" type="presParOf" srcId="{E57B2ECD-46D2-481B-932D-D590EB673D83}" destId="{8F42EFD5-9DBF-402B-9218-47502379FE45}" srcOrd="0" destOrd="0" presId="urn:microsoft.com/office/officeart/2005/8/layout/orgChart1"/>
    <dgm:cxn modelId="{F79AC959-5E15-4E1B-981B-B319B4D45BF7}" type="presParOf" srcId="{8F42EFD5-9DBF-402B-9218-47502379FE45}" destId="{F7B34673-EE76-4DAC-9A15-A18C435B8FA6}" srcOrd="0" destOrd="0" presId="urn:microsoft.com/office/officeart/2005/8/layout/orgChart1"/>
    <dgm:cxn modelId="{24C820E0-7D15-4B8B-9502-93FFD488588A}" type="presParOf" srcId="{8F42EFD5-9DBF-402B-9218-47502379FE45}" destId="{00982899-606B-485D-B9A6-C879BB5E631B}" srcOrd="1" destOrd="0" presId="urn:microsoft.com/office/officeart/2005/8/layout/orgChart1"/>
    <dgm:cxn modelId="{98B8A826-625F-45C8-89AC-869F95D8CD31}" type="presParOf" srcId="{E57B2ECD-46D2-481B-932D-D590EB673D83}" destId="{9C065C4C-0D24-48C1-A6B3-1BA5F55B22AE}" srcOrd="1" destOrd="0" presId="urn:microsoft.com/office/officeart/2005/8/layout/orgChart1"/>
    <dgm:cxn modelId="{538E601E-4355-4F07-8C97-7BE917194F7B}" type="presParOf" srcId="{9C065C4C-0D24-48C1-A6B3-1BA5F55B22AE}" destId="{914A4EF8-F25E-4C5F-AAC9-CFF00741B317}" srcOrd="0" destOrd="0" presId="urn:microsoft.com/office/officeart/2005/8/layout/orgChart1"/>
    <dgm:cxn modelId="{9ED94ADB-6D74-4595-AB81-AF2CC21219B2}" type="presParOf" srcId="{9C065C4C-0D24-48C1-A6B3-1BA5F55B22AE}" destId="{69B20237-8879-420D-8577-90E74E5B6D64}" srcOrd="1" destOrd="0" presId="urn:microsoft.com/office/officeart/2005/8/layout/orgChart1"/>
    <dgm:cxn modelId="{B241F429-6187-4ACF-BA04-DA73B0E48AC7}" type="presParOf" srcId="{69B20237-8879-420D-8577-90E74E5B6D64}" destId="{4FBF22B4-1A22-470E-9737-4AB513E5D77A}" srcOrd="0" destOrd="0" presId="urn:microsoft.com/office/officeart/2005/8/layout/orgChart1"/>
    <dgm:cxn modelId="{BCDFB00A-3341-406A-858C-226A434240EF}" type="presParOf" srcId="{4FBF22B4-1A22-470E-9737-4AB513E5D77A}" destId="{5938F24D-CC26-4746-83C4-7AD83B550EF7}" srcOrd="0" destOrd="0" presId="urn:microsoft.com/office/officeart/2005/8/layout/orgChart1"/>
    <dgm:cxn modelId="{9294EF8D-DEDD-4AE7-9CEF-E61D1D3B7160}" type="presParOf" srcId="{4FBF22B4-1A22-470E-9737-4AB513E5D77A}" destId="{136EC28C-2DEF-4F90-A46F-2FC830685AE7}" srcOrd="1" destOrd="0" presId="urn:microsoft.com/office/officeart/2005/8/layout/orgChart1"/>
    <dgm:cxn modelId="{771F2D5D-8836-4E4B-B29A-BF63D37C5D99}" type="presParOf" srcId="{69B20237-8879-420D-8577-90E74E5B6D64}" destId="{30D751D7-9862-4DE0-8B21-9F23012AD6EB}" srcOrd="1" destOrd="0" presId="urn:microsoft.com/office/officeart/2005/8/layout/orgChart1"/>
    <dgm:cxn modelId="{2AB698CA-FB18-4054-A984-65590175D650}" type="presParOf" srcId="{69B20237-8879-420D-8577-90E74E5B6D64}" destId="{B075D1EC-6FCF-4DC9-82DC-ABD73B8651DC}" srcOrd="2" destOrd="0" presId="urn:microsoft.com/office/officeart/2005/8/layout/orgChart1"/>
    <dgm:cxn modelId="{C33576BB-DD35-4207-A487-8F003EDE45C9}" type="presParOf" srcId="{9C065C4C-0D24-48C1-A6B3-1BA5F55B22AE}" destId="{CFA51AE5-1B01-4003-809B-9762A80B7369}" srcOrd="2" destOrd="0" presId="urn:microsoft.com/office/officeart/2005/8/layout/orgChart1"/>
    <dgm:cxn modelId="{E3C62E11-7A84-4B3B-8132-7C21B6485530}" type="presParOf" srcId="{9C065C4C-0D24-48C1-A6B3-1BA5F55B22AE}" destId="{5CB3F04F-03C6-4466-B67D-04700CA7182D}" srcOrd="3" destOrd="0" presId="urn:microsoft.com/office/officeart/2005/8/layout/orgChart1"/>
    <dgm:cxn modelId="{EF47B746-467E-442D-8A08-7C5F67A94EB7}" type="presParOf" srcId="{5CB3F04F-03C6-4466-B67D-04700CA7182D}" destId="{9E8E12A2-3960-414F-B09E-FC0E330E37CD}" srcOrd="0" destOrd="0" presId="urn:microsoft.com/office/officeart/2005/8/layout/orgChart1"/>
    <dgm:cxn modelId="{7B76C5BF-5B7C-4502-AE00-0F3B175CC597}" type="presParOf" srcId="{9E8E12A2-3960-414F-B09E-FC0E330E37CD}" destId="{9A1A014F-C4AE-4CAF-81A4-278B9F8C9A2E}" srcOrd="0" destOrd="0" presId="urn:microsoft.com/office/officeart/2005/8/layout/orgChart1"/>
    <dgm:cxn modelId="{1E920AB4-E3A2-4B4F-8D9A-E4FE9E9D16C7}" type="presParOf" srcId="{9E8E12A2-3960-414F-B09E-FC0E330E37CD}" destId="{5D9AAA50-BCB6-403C-8461-B0874D36806E}" srcOrd="1" destOrd="0" presId="urn:microsoft.com/office/officeart/2005/8/layout/orgChart1"/>
    <dgm:cxn modelId="{F79EBAD3-044C-4A5F-85F7-8BE87EAFBE51}" type="presParOf" srcId="{5CB3F04F-03C6-4466-B67D-04700CA7182D}" destId="{FEDE9424-CB7F-40F9-A3C6-05DDBCF8331C}" srcOrd="1" destOrd="0" presId="urn:microsoft.com/office/officeart/2005/8/layout/orgChart1"/>
    <dgm:cxn modelId="{DD41F8D5-70FC-44C7-9920-127DE82131CE}" type="presParOf" srcId="{5CB3F04F-03C6-4466-B67D-04700CA7182D}" destId="{3DAAFCCB-549D-4F26-80CE-3E7FAA6CD7C5}" srcOrd="2" destOrd="0" presId="urn:microsoft.com/office/officeart/2005/8/layout/orgChart1"/>
    <dgm:cxn modelId="{84C836DC-55AB-48E0-8F68-2F1204A99DDE}" type="presParOf" srcId="{9C065C4C-0D24-48C1-A6B3-1BA5F55B22AE}" destId="{B0EACB1B-F9A6-4CE9-AA91-3872E4E30E25}" srcOrd="4" destOrd="0" presId="urn:microsoft.com/office/officeart/2005/8/layout/orgChart1"/>
    <dgm:cxn modelId="{6427CA79-46CB-4C65-94D1-F76ED2BE35D6}" type="presParOf" srcId="{9C065C4C-0D24-48C1-A6B3-1BA5F55B22AE}" destId="{D998D625-CDDB-46E5-AD8C-E5B4381F5224}" srcOrd="5" destOrd="0" presId="urn:microsoft.com/office/officeart/2005/8/layout/orgChart1"/>
    <dgm:cxn modelId="{C98E3E46-DDCF-4F3C-8759-3854D019B42D}" type="presParOf" srcId="{D998D625-CDDB-46E5-AD8C-E5B4381F5224}" destId="{AC89CA09-8D6E-4ACB-9EBB-865491273091}" srcOrd="0" destOrd="0" presId="urn:microsoft.com/office/officeart/2005/8/layout/orgChart1"/>
    <dgm:cxn modelId="{959E9847-B07D-4614-9B50-567FDCA1A243}" type="presParOf" srcId="{AC89CA09-8D6E-4ACB-9EBB-865491273091}" destId="{B867E8B6-B1A7-475C-AE15-52A74571EF45}" srcOrd="0" destOrd="0" presId="urn:microsoft.com/office/officeart/2005/8/layout/orgChart1"/>
    <dgm:cxn modelId="{C3EB100B-F668-445D-9003-7CFACCD38EFB}" type="presParOf" srcId="{AC89CA09-8D6E-4ACB-9EBB-865491273091}" destId="{BE873EA1-2720-483C-AB48-A4235AAAD23F}" srcOrd="1" destOrd="0" presId="urn:microsoft.com/office/officeart/2005/8/layout/orgChart1"/>
    <dgm:cxn modelId="{20AB6DE8-08E4-4DB0-B33A-C5FEDA708DB5}" type="presParOf" srcId="{D998D625-CDDB-46E5-AD8C-E5B4381F5224}" destId="{B6D20206-00FE-4E8B-B6E4-0972917A50F2}" srcOrd="1" destOrd="0" presId="urn:microsoft.com/office/officeart/2005/8/layout/orgChart1"/>
    <dgm:cxn modelId="{286DBFF0-5453-4196-B278-54F0FEA6A379}" type="presParOf" srcId="{D998D625-CDDB-46E5-AD8C-E5B4381F5224}" destId="{EEC38114-436B-47DC-B3DB-334FCD01E0D9}" srcOrd="2" destOrd="0" presId="urn:microsoft.com/office/officeart/2005/8/layout/orgChart1"/>
    <dgm:cxn modelId="{7E79FD82-4D29-42B1-A82E-BBF2E97F3095}" type="presParOf" srcId="{E57B2ECD-46D2-481B-932D-D590EB673D83}" destId="{FBC06073-0970-435F-9E4C-0BC1DA89D50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E69F01-1913-894C-9C97-E212122D6677}" type="doc">
      <dgm:prSet loTypeId="urn:microsoft.com/office/officeart/2005/8/layout/process1" loCatId="" qsTypeId="urn:microsoft.com/office/officeart/2005/8/quickstyle/simple4" qsCatId="simple" csTypeId="urn:microsoft.com/office/officeart/2005/8/colors/accent3_1" csCatId="accent3" phldr="1"/>
      <dgm:spPr/>
    </dgm:pt>
    <dgm:pt modelId="{E3869993-5B18-634C-A889-70A24593FFE3}">
      <dgm:prSet phldrT="[Text]" custT="1"/>
      <dgm:spPr/>
      <dgm:t>
        <a:bodyPr/>
        <a:lstStyle/>
        <a:p>
          <a:r>
            <a:rPr lang="en-US" sz="1600" dirty="0">
              <a:latin typeface="Avenir Roman" panose="02000503020000020003" pitchFamily="2" charset="0"/>
            </a:rPr>
            <a:t>Revision history</a:t>
          </a:r>
        </a:p>
      </dgm:t>
    </dgm:pt>
    <dgm:pt modelId="{7977F8C3-FF70-564C-B5FA-BA519F773C5A}" type="parTrans" cxnId="{ADCAD7A4-E3AF-6D48-8871-138722C2CED3}">
      <dgm:prSet/>
      <dgm:spPr/>
      <dgm:t>
        <a:bodyPr/>
        <a:lstStyle/>
        <a:p>
          <a:endParaRPr lang="en-US" sz="1400">
            <a:latin typeface="Avenir Roman" panose="02000503020000020003" pitchFamily="2" charset="0"/>
          </a:endParaRPr>
        </a:p>
      </dgm:t>
    </dgm:pt>
    <dgm:pt modelId="{20D98BA4-82BF-4344-8D9C-3D75501B7F5A}" type="sibTrans" cxnId="{ADCAD7A4-E3AF-6D48-8871-138722C2CED3}">
      <dgm:prSet custT="1"/>
      <dgm:spPr/>
      <dgm:t>
        <a:bodyPr/>
        <a:lstStyle/>
        <a:p>
          <a:endParaRPr lang="en-US" sz="1100">
            <a:latin typeface="Avenir Roman" panose="02000503020000020003" pitchFamily="2" charset="0"/>
          </a:endParaRPr>
        </a:p>
      </dgm:t>
    </dgm:pt>
    <dgm:pt modelId="{59B1DB55-6E94-E542-A0EE-41D7D42ACDB5}">
      <dgm:prSet phldrT="[Text]" custT="1"/>
      <dgm:spPr/>
      <dgm:t>
        <a:bodyPr/>
        <a:lstStyle/>
        <a:p>
          <a:r>
            <a:rPr lang="en-US" sz="1600" dirty="0">
              <a:latin typeface="Avenir Roman" panose="02000503020000020003" pitchFamily="2" charset="0"/>
            </a:rPr>
            <a:t>Raw Diff</a:t>
          </a:r>
        </a:p>
      </dgm:t>
    </dgm:pt>
    <dgm:pt modelId="{AB5B71F3-198A-8446-90F6-167DCC291CA6}" type="parTrans" cxnId="{84570927-7D09-2C49-97E0-AE88BC798531}">
      <dgm:prSet/>
      <dgm:spPr/>
      <dgm:t>
        <a:bodyPr/>
        <a:lstStyle/>
        <a:p>
          <a:endParaRPr lang="en-US" sz="1400">
            <a:latin typeface="Avenir Roman" panose="02000503020000020003" pitchFamily="2" charset="0"/>
          </a:endParaRPr>
        </a:p>
      </dgm:t>
    </dgm:pt>
    <dgm:pt modelId="{A6A12BA4-4D22-1D4F-8DBA-17A14D21F029}" type="sibTrans" cxnId="{84570927-7D09-2C49-97E0-AE88BC798531}">
      <dgm:prSet custT="1"/>
      <dgm:spPr/>
      <dgm:t>
        <a:bodyPr/>
        <a:lstStyle/>
        <a:p>
          <a:endParaRPr lang="en-US" sz="1100">
            <a:latin typeface="Avenir Roman" panose="02000503020000020003" pitchFamily="2" charset="0"/>
          </a:endParaRPr>
        </a:p>
      </dgm:t>
    </dgm:pt>
    <dgm:pt modelId="{7034438E-4360-E34E-AB22-AF6C754C771E}">
      <dgm:prSet phldrT="[Text]" custT="1"/>
      <dgm:spPr/>
      <dgm:t>
        <a:bodyPr/>
        <a:lstStyle/>
        <a:p>
          <a:r>
            <a:rPr lang="en-US" sz="1600" dirty="0">
              <a:latin typeface="Avenir Roman" panose="02000503020000020003" pitchFamily="2" charset="0"/>
            </a:rPr>
            <a:t>Labelled Text</a:t>
          </a:r>
        </a:p>
      </dgm:t>
    </dgm:pt>
    <dgm:pt modelId="{95D329E3-A5AC-EB4A-A857-944674F2012D}" type="parTrans" cxnId="{5B115B08-981B-E947-AA2E-2FAEA257CF09}">
      <dgm:prSet/>
      <dgm:spPr/>
      <dgm:t>
        <a:bodyPr/>
        <a:lstStyle/>
        <a:p>
          <a:endParaRPr lang="en-US" sz="1400">
            <a:latin typeface="Avenir Roman" panose="02000503020000020003" pitchFamily="2" charset="0"/>
          </a:endParaRPr>
        </a:p>
      </dgm:t>
    </dgm:pt>
    <dgm:pt modelId="{785C5DA2-C71C-2449-A4DC-A17218C18288}" type="sibTrans" cxnId="{5B115B08-981B-E947-AA2E-2FAEA257CF09}">
      <dgm:prSet/>
      <dgm:spPr/>
      <dgm:t>
        <a:bodyPr/>
        <a:lstStyle/>
        <a:p>
          <a:endParaRPr lang="en-US" sz="1400">
            <a:latin typeface="Avenir Roman" panose="02000503020000020003" pitchFamily="2" charset="0"/>
          </a:endParaRPr>
        </a:p>
      </dgm:t>
    </dgm:pt>
    <dgm:pt modelId="{7927C726-E575-884F-A96B-88534BF786FF}" type="pres">
      <dgm:prSet presAssocID="{D9E69F01-1913-894C-9C97-E212122D6677}" presName="Name0" presStyleCnt="0">
        <dgm:presLayoutVars>
          <dgm:dir/>
          <dgm:resizeHandles val="exact"/>
        </dgm:presLayoutVars>
      </dgm:prSet>
      <dgm:spPr/>
    </dgm:pt>
    <dgm:pt modelId="{8110B591-7E4D-4B47-AE79-BF11CBB6593B}" type="pres">
      <dgm:prSet presAssocID="{E3869993-5B18-634C-A889-70A24593FFE3}" presName="node" presStyleLbl="node1" presStyleIdx="0" presStyleCnt="3" custScaleX="92003" custScaleY="46002">
        <dgm:presLayoutVars>
          <dgm:bulletEnabled val="1"/>
        </dgm:presLayoutVars>
      </dgm:prSet>
      <dgm:spPr/>
    </dgm:pt>
    <dgm:pt modelId="{9A17AFAF-3C5A-3A48-9E71-82D8C2834BA0}" type="pres">
      <dgm:prSet presAssocID="{20D98BA4-82BF-4344-8D9C-3D75501B7F5A}" presName="sibTrans" presStyleLbl="sibTrans2D1" presStyleIdx="0" presStyleCnt="2" custScaleY="69283"/>
      <dgm:spPr/>
    </dgm:pt>
    <dgm:pt modelId="{579572EF-3916-9F45-B8A9-276C863E62B2}" type="pres">
      <dgm:prSet presAssocID="{20D98BA4-82BF-4344-8D9C-3D75501B7F5A}" presName="connectorText" presStyleLbl="sibTrans2D1" presStyleIdx="0" presStyleCnt="2"/>
      <dgm:spPr/>
    </dgm:pt>
    <dgm:pt modelId="{8673DC42-1BB2-6E44-9E0D-D7E335112008}" type="pres">
      <dgm:prSet presAssocID="{59B1DB55-6E94-E542-A0EE-41D7D42ACDB5}" presName="node" presStyleLbl="node1" presStyleIdx="1" presStyleCnt="3" custScaleX="89402" custScaleY="44701">
        <dgm:presLayoutVars>
          <dgm:bulletEnabled val="1"/>
        </dgm:presLayoutVars>
      </dgm:prSet>
      <dgm:spPr/>
    </dgm:pt>
    <dgm:pt modelId="{53C9E3CE-A51C-8044-9E84-4C0E2DC3479A}" type="pres">
      <dgm:prSet presAssocID="{A6A12BA4-4D22-1D4F-8DBA-17A14D21F029}" presName="sibTrans" presStyleLbl="sibTrans2D1" presStyleIdx="1" presStyleCnt="2" custScaleY="69283"/>
      <dgm:spPr/>
    </dgm:pt>
    <dgm:pt modelId="{5DB18649-3018-454D-AAEF-C0C1A92F7EF3}" type="pres">
      <dgm:prSet presAssocID="{A6A12BA4-4D22-1D4F-8DBA-17A14D21F029}" presName="connectorText" presStyleLbl="sibTrans2D1" presStyleIdx="1" presStyleCnt="2"/>
      <dgm:spPr/>
    </dgm:pt>
    <dgm:pt modelId="{3DDD1368-0E4C-E346-9F76-4FBF999EA7FB}" type="pres">
      <dgm:prSet presAssocID="{7034438E-4360-E34E-AB22-AF6C754C771E}" presName="node" presStyleLbl="node1" presStyleIdx="2" presStyleCnt="3" custScaleX="85911" custScaleY="42956">
        <dgm:presLayoutVars>
          <dgm:bulletEnabled val="1"/>
        </dgm:presLayoutVars>
      </dgm:prSet>
      <dgm:spPr/>
    </dgm:pt>
  </dgm:ptLst>
  <dgm:cxnLst>
    <dgm:cxn modelId="{29E6B404-4C23-944D-93F9-185630CA74F5}" type="presOf" srcId="{A6A12BA4-4D22-1D4F-8DBA-17A14D21F029}" destId="{5DB18649-3018-454D-AAEF-C0C1A92F7EF3}" srcOrd="1" destOrd="0" presId="urn:microsoft.com/office/officeart/2005/8/layout/process1"/>
    <dgm:cxn modelId="{5B115B08-981B-E947-AA2E-2FAEA257CF09}" srcId="{D9E69F01-1913-894C-9C97-E212122D6677}" destId="{7034438E-4360-E34E-AB22-AF6C754C771E}" srcOrd="2" destOrd="0" parTransId="{95D329E3-A5AC-EB4A-A857-944674F2012D}" sibTransId="{785C5DA2-C71C-2449-A4DC-A17218C18288}"/>
    <dgm:cxn modelId="{84570927-7D09-2C49-97E0-AE88BC798531}" srcId="{D9E69F01-1913-894C-9C97-E212122D6677}" destId="{59B1DB55-6E94-E542-A0EE-41D7D42ACDB5}" srcOrd="1" destOrd="0" parTransId="{AB5B71F3-198A-8446-90F6-167DCC291CA6}" sibTransId="{A6A12BA4-4D22-1D4F-8DBA-17A14D21F029}"/>
    <dgm:cxn modelId="{AE294231-1D5C-4B4D-8B5E-2176C2237D35}" type="presOf" srcId="{7034438E-4360-E34E-AB22-AF6C754C771E}" destId="{3DDD1368-0E4C-E346-9F76-4FBF999EA7FB}" srcOrd="0" destOrd="0" presId="urn:microsoft.com/office/officeart/2005/8/layout/process1"/>
    <dgm:cxn modelId="{C78E6841-148A-0F42-AA56-262854BFBF87}" type="presOf" srcId="{A6A12BA4-4D22-1D4F-8DBA-17A14D21F029}" destId="{53C9E3CE-A51C-8044-9E84-4C0E2DC3479A}" srcOrd="0" destOrd="0" presId="urn:microsoft.com/office/officeart/2005/8/layout/process1"/>
    <dgm:cxn modelId="{F41D409E-4743-964F-943C-81DB053FF307}" type="presOf" srcId="{20D98BA4-82BF-4344-8D9C-3D75501B7F5A}" destId="{9A17AFAF-3C5A-3A48-9E71-82D8C2834BA0}" srcOrd="0" destOrd="0" presId="urn:microsoft.com/office/officeart/2005/8/layout/process1"/>
    <dgm:cxn modelId="{8192179F-0E6F-AE43-8426-858E6CEAF61A}" type="presOf" srcId="{D9E69F01-1913-894C-9C97-E212122D6677}" destId="{7927C726-E575-884F-A96B-88534BF786FF}" srcOrd="0" destOrd="0" presId="urn:microsoft.com/office/officeart/2005/8/layout/process1"/>
    <dgm:cxn modelId="{1C674DA2-F80C-754D-9F66-1C555D3F3E30}" type="presOf" srcId="{20D98BA4-82BF-4344-8D9C-3D75501B7F5A}" destId="{579572EF-3916-9F45-B8A9-276C863E62B2}" srcOrd="1" destOrd="0" presId="urn:microsoft.com/office/officeart/2005/8/layout/process1"/>
    <dgm:cxn modelId="{ADCAD7A4-E3AF-6D48-8871-138722C2CED3}" srcId="{D9E69F01-1913-894C-9C97-E212122D6677}" destId="{E3869993-5B18-634C-A889-70A24593FFE3}" srcOrd="0" destOrd="0" parTransId="{7977F8C3-FF70-564C-B5FA-BA519F773C5A}" sibTransId="{20D98BA4-82BF-4344-8D9C-3D75501B7F5A}"/>
    <dgm:cxn modelId="{989A40CC-54E8-6A4E-B71A-9F2F90806D15}" type="presOf" srcId="{E3869993-5B18-634C-A889-70A24593FFE3}" destId="{8110B591-7E4D-4B47-AE79-BF11CBB6593B}" srcOrd="0" destOrd="0" presId="urn:microsoft.com/office/officeart/2005/8/layout/process1"/>
    <dgm:cxn modelId="{AAA5F9ED-709C-F64A-A715-32DDE33E9507}" type="presOf" srcId="{59B1DB55-6E94-E542-A0EE-41D7D42ACDB5}" destId="{8673DC42-1BB2-6E44-9E0D-D7E335112008}" srcOrd="0" destOrd="0" presId="urn:microsoft.com/office/officeart/2005/8/layout/process1"/>
    <dgm:cxn modelId="{A232FE96-649B-124B-9C09-03E3EFB462A5}" type="presParOf" srcId="{7927C726-E575-884F-A96B-88534BF786FF}" destId="{8110B591-7E4D-4B47-AE79-BF11CBB6593B}" srcOrd="0" destOrd="0" presId="urn:microsoft.com/office/officeart/2005/8/layout/process1"/>
    <dgm:cxn modelId="{40E3E31A-C401-7446-91E2-3044196AA03F}" type="presParOf" srcId="{7927C726-E575-884F-A96B-88534BF786FF}" destId="{9A17AFAF-3C5A-3A48-9E71-82D8C2834BA0}" srcOrd="1" destOrd="0" presId="urn:microsoft.com/office/officeart/2005/8/layout/process1"/>
    <dgm:cxn modelId="{6274CD2B-4371-A341-93C2-087C7894A59A}" type="presParOf" srcId="{9A17AFAF-3C5A-3A48-9E71-82D8C2834BA0}" destId="{579572EF-3916-9F45-B8A9-276C863E62B2}" srcOrd="0" destOrd="0" presId="urn:microsoft.com/office/officeart/2005/8/layout/process1"/>
    <dgm:cxn modelId="{6159F17B-1DD0-5A4B-864A-2CB60EEA5C5E}" type="presParOf" srcId="{7927C726-E575-884F-A96B-88534BF786FF}" destId="{8673DC42-1BB2-6E44-9E0D-D7E335112008}" srcOrd="2" destOrd="0" presId="urn:microsoft.com/office/officeart/2005/8/layout/process1"/>
    <dgm:cxn modelId="{7FFECDE3-1F8C-6345-B140-BF19A603F8DB}" type="presParOf" srcId="{7927C726-E575-884F-A96B-88534BF786FF}" destId="{53C9E3CE-A51C-8044-9E84-4C0E2DC3479A}" srcOrd="3" destOrd="0" presId="urn:microsoft.com/office/officeart/2005/8/layout/process1"/>
    <dgm:cxn modelId="{1701B6DB-2426-854E-BDA3-F84399528CDA}" type="presParOf" srcId="{53C9E3CE-A51C-8044-9E84-4C0E2DC3479A}" destId="{5DB18649-3018-454D-AAEF-C0C1A92F7EF3}" srcOrd="0" destOrd="0" presId="urn:microsoft.com/office/officeart/2005/8/layout/process1"/>
    <dgm:cxn modelId="{1F0E2470-9F8D-594C-825E-BC157F391F92}" type="presParOf" srcId="{7927C726-E575-884F-A96B-88534BF786FF}" destId="{3DDD1368-0E4C-E346-9F76-4FBF999EA7F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A2ED7-97A8-4462-B5E6-0D26F978DC0E}" type="doc">
      <dgm:prSet loTypeId="urn:microsoft.com/office/officeart/2005/8/layout/process2" loCatId="process" qsTypeId="urn:microsoft.com/office/officeart/2005/8/quickstyle/simple1" qsCatId="simple" csTypeId="urn:microsoft.com/office/officeart/2005/8/colors/accent0_3" csCatId="mainScheme" phldr="1"/>
      <dgm:spPr/>
    </dgm:pt>
    <dgm:pt modelId="{DB0B0AB5-7694-47A1-9F0E-85128DF571FD}" type="pres">
      <dgm:prSet presAssocID="{18BA2ED7-97A8-4462-B5E6-0D26F978DC0E}" presName="linearFlow" presStyleCnt="0">
        <dgm:presLayoutVars>
          <dgm:resizeHandles val="exact"/>
        </dgm:presLayoutVars>
      </dgm:prSet>
      <dgm:spPr/>
    </dgm:pt>
  </dgm:ptLst>
  <dgm:cxnLst>
    <dgm:cxn modelId="{EB3D0FE7-8D56-4D21-B4F8-73329D565F3F}" type="presOf" srcId="{18BA2ED7-97A8-4462-B5E6-0D26F978DC0E}" destId="{DB0B0AB5-7694-47A1-9F0E-85128DF571FD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2F55AE-7CAB-48AD-BCF3-16AD247BB23F}" type="doc">
      <dgm:prSet loTypeId="urn:microsoft.com/office/officeart/2005/8/layout/funnel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4FA33B90-0A75-4ADF-A428-8B32782404CB}">
      <dgm:prSet phldrT="[Text]" custT="1"/>
      <dgm:spPr/>
      <dgm:t>
        <a:bodyPr/>
        <a:lstStyle/>
        <a:p>
          <a:r>
            <a:rPr lang="en-IN" sz="1600" dirty="0"/>
            <a:t>SVM?</a:t>
          </a:r>
        </a:p>
      </dgm:t>
    </dgm:pt>
    <dgm:pt modelId="{AC308CC6-ACAE-4502-A83A-6DC933821545}" type="parTrans" cxnId="{AFC82E01-048E-4C1A-B672-0A71F7A1A804}">
      <dgm:prSet/>
      <dgm:spPr/>
      <dgm:t>
        <a:bodyPr/>
        <a:lstStyle/>
        <a:p>
          <a:endParaRPr lang="en-IN"/>
        </a:p>
      </dgm:t>
    </dgm:pt>
    <dgm:pt modelId="{274E5F80-D0AD-4B75-91A0-AA62AAD6AEC9}" type="sibTrans" cxnId="{AFC82E01-048E-4C1A-B672-0A71F7A1A804}">
      <dgm:prSet/>
      <dgm:spPr/>
      <dgm:t>
        <a:bodyPr/>
        <a:lstStyle/>
        <a:p>
          <a:endParaRPr lang="en-IN"/>
        </a:p>
      </dgm:t>
    </dgm:pt>
    <dgm:pt modelId="{8584631A-2B9F-4B71-B67B-C616A9DE1E2B}">
      <dgm:prSet phldrT="[Text]"/>
      <dgm:spPr/>
      <dgm:t>
        <a:bodyPr/>
        <a:lstStyle/>
        <a:p>
          <a:r>
            <a:rPr lang="en-IN" dirty="0"/>
            <a:t>Neural Networks ?</a:t>
          </a:r>
        </a:p>
      </dgm:t>
    </dgm:pt>
    <dgm:pt modelId="{36102932-5041-4BB2-A527-409C47817F2A}" type="parTrans" cxnId="{1793C289-E027-4C77-8051-6F9901484319}">
      <dgm:prSet/>
      <dgm:spPr/>
      <dgm:t>
        <a:bodyPr/>
        <a:lstStyle/>
        <a:p>
          <a:endParaRPr lang="en-IN"/>
        </a:p>
      </dgm:t>
    </dgm:pt>
    <dgm:pt modelId="{D1E0936A-B52A-4EF8-8A43-F6291634439C}" type="sibTrans" cxnId="{1793C289-E027-4C77-8051-6F9901484319}">
      <dgm:prSet/>
      <dgm:spPr/>
      <dgm:t>
        <a:bodyPr/>
        <a:lstStyle/>
        <a:p>
          <a:endParaRPr lang="en-IN"/>
        </a:p>
      </dgm:t>
    </dgm:pt>
    <dgm:pt modelId="{6E1F50B1-69DE-4C69-A360-BE22555897F6}">
      <dgm:prSet phldrT="[Text]" custT="1"/>
      <dgm:spPr/>
      <dgm:t>
        <a:bodyPr/>
        <a:lstStyle/>
        <a:p>
          <a:r>
            <a:rPr lang="en-IN" sz="2000" dirty="0">
              <a:solidFill>
                <a:schemeClr val="bg1"/>
              </a:solidFill>
              <a:latin typeface="Avenir Next Cyr W04 Light" panose="020B0403020202020204" pitchFamily="34" charset="0"/>
            </a:rPr>
            <a:t>Final Classification Model</a:t>
          </a:r>
        </a:p>
      </dgm:t>
    </dgm:pt>
    <dgm:pt modelId="{DA87818C-69A7-4F76-A85D-49AD7A4332ED}" type="parTrans" cxnId="{5BE00449-CE59-4AAF-9712-09BAD49C45C3}">
      <dgm:prSet/>
      <dgm:spPr/>
      <dgm:t>
        <a:bodyPr/>
        <a:lstStyle/>
        <a:p>
          <a:endParaRPr lang="en-IN"/>
        </a:p>
      </dgm:t>
    </dgm:pt>
    <dgm:pt modelId="{DDF8EFC9-5CF2-4F89-A5CA-E7B6736F8D36}" type="sibTrans" cxnId="{5BE00449-CE59-4AAF-9712-09BAD49C45C3}">
      <dgm:prSet/>
      <dgm:spPr/>
      <dgm:t>
        <a:bodyPr/>
        <a:lstStyle/>
        <a:p>
          <a:endParaRPr lang="en-IN"/>
        </a:p>
      </dgm:t>
    </dgm:pt>
    <dgm:pt modelId="{E0E88FB6-8838-4F14-88AF-8C999F7C5C64}">
      <dgm:prSet phldrT="[Text]" custT="1"/>
      <dgm:spPr/>
      <dgm:t>
        <a:bodyPr/>
        <a:lstStyle/>
        <a:p>
          <a:r>
            <a:rPr lang="en-IN" sz="1200" dirty="0"/>
            <a:t>Logistic regression ?</a:t>
          </a:r>
        </a:p>
      </dgm:t>
    </dgm:pt>
    <dgm:pt modelId="{B95CCFE2-41AC-4840-A8F8-5B1E5DA14FC7}" type="sibTrans" cxnId="{367FD05B-C9A2-415B-B6D1-4310BB2A621A}">
      <dgm:prSet/>
      <dgm:spPr/>
      <dgm:t>
        <a:bodyPr/>
        <a:lstStyle/>
        <a:p>
          <a:endParaRPr lang="en-IN"/>
        </a:p>
      </dgm:t>
    </dgm:pt>
    <dgm:pt modelId="{71801061-43AC-4B57-B28A-5377B6DA7D25}" type="parTrans" cxnId="{367FD05B-C9A2-415B-B6D1-4310BB2A621A}">
      <dgm:prSet/>
      <dgm:spPr/>
      <dgm:t>
        <a:bodyPr/>
        <a:lstStyle/>
        <a:p>
          <a:endParaRPr lang="en-IN"/>
        </a:p>
      </dgm:t>
    </dgm:pt>
    <dgm:pt modelId="{8D7C02BD-AE42-4E73-AEE4-A7365DF7F9EB}" type="pres">
      <dgm:prSet presAssocID="{362F55AE-7CAB-48AD-BCF3-16AD247BB23F}" presName="Name0" presStyleCnt="0">
        <dgm:presLayoutVars>
          <dgm:chMax val="4"/>
          <dgm:resizeHandles val="exact"/>
        </dgm:presLayoutVars>
      </dgm:prSet>
      <dgm:spPr/>
    </dgm:pt>
    <dgm:pt modelId="{F1A19F11-8FEA-432F-8C75-CE0601F7005D}" type="pres">
      <dgm:prSet presAssocID="{362F55AE-7CAB-48AD-BCF3-16AD247BB23F}" presName="ellipse" presStyleLbl="trBgShp" presStyleIdx="0" presStyleCnt="1"/>
      <dgm:spPr/>
    </dgm:pt>
    <dgm:pt modelId="{101F509F-10B2-46DF-8220-3CDD33C2A1D1}" type="pres">
      <dgm:prSet presAssocID="{362F55AE-7CAB-48AD-BCF3-16AD247BB23F}" presName="arrow1" presStyleLbl="fgShp" presStyleIdx="0" presStyleCnt="1" custFlipVert="1" custFlipHor="1" custScaleX="159319" custScaleY="233297" custLinFactX="600000" custLinFactNeighborX="666234" custLinFactNeighborY="-57649"/>
      <dgm:spPr>
        <a:solidFill>
          <a:schemeClr val="bg2"/>
        </a:solidFill>
      </dgm:spPr>
    </dgm:pt>
    <dgm:pt modelId="{0839DB4B-4F36-46C5-B690-CEA382314DA1}" type="pres">
      <dgm:prSet presAssocID="{362F55AE-7CAB-48AD-BCF3-16AD247BB23F}" presName="rectangle" presStyleLbl="revTx" presStyleIdx="0" presStyleCnt="1" custScaleX="172603" custScaleY="112924" custLinFactNeighborX="-2349" custLinFactNeighborY="5170">
        <dgm:presLayoutVars>
          <dgm:bulletEnabled val="1"/>
        </dgm:presLayoutVars>
      </dgm:prSet>
      <dgm:spPr/>
    </dgm:pt>
    <dgm:pt modelId="{656E1158-D356-410A-925E-CBF42D291F34}" type="pres">
      <dgm:prSet presAssocID="{4FA33B90-0A75-4ADF-A428-8B32782404CB}" presName="item1" presStyleLbl="node1" presStyleIdx="0" presStyleCnt="3" custScaleX="120208">
        <dgm:presLayoutVars>
          <dgm:bulletEnabled val="1"/>
        </dgm:presLayoutVars>
      </dgm:prSet>
      <dgm:spPr/>
    </dgm:pt>
    <dgm:pt modelId="{301F8E56-3771-4870-8C23-3C573F22BB4B}" type="pres">
      <dgm:prSet presAssocID="{8584631A-2B9F-4B71-B67B-C616A9DE1E2B}" presName="item2" presStyleLbl="node1" presStyleIdx="1" presStyleCnt="3">
        <dgm:presLayoutVars>
          <dgm:bulletEnabled val="1"/>
        </dgm:presLayoutVars>
      </dgm:prSet>
      <dgm:spPr/>
    </dgm:pt>
    <dgm:pt modelId="{AFDF08F6-1D8D-4986-A8AE-FE397A4FCE80}" type="pres">
      <dgm:prSet presAssocID="{6E1F50B1-69DE-4C69-A360-BE22555897F6}" presName="item3" presStyleLbl="node1" presStyleIdx="2" presStyleCnt="3" custScaleX="153273">
        <dgm:presLayoutVars>
          <dgm:bulletEnabled val="1"/>
        </dgm:presLayoutVars>
      </dgm:prSet>
      <dgm:spPr/>
    </dgm:pt>
    <dgm:pt modelId="{584C1FBF-650E-42D7-9994-630DACD216A5}" type="pres">
      <dgm:prSet presAssocID="{362F55AE-7CAB-48AD-BCF3-16AD247BB23F}" presName="funnel" presStyleLbl="trAlignAcc1" presStyleIdx="0" presStyleCnt="1" custLinFactNeighborX="-93" custLinFactNeighborY="-27"/>
      <dgm:spPr/>
    </dgm:pt>
  </dgm:ptLst>
  <dgm:cxnLst>
    <dgm:cxn modelId="{AFC82E01-048E-4C1A-B672-0A71F7A1A804}" srcId="{362F55AE-7CAB-48AD-BCF3-16AD247BB23F}" destId="{4FA33B90-0A75-4ADF-A428-8B32782404CB}" srcOrd="1" destOrd="0" parTransId="{AC308CC6-ACAE-4502-A83A-6DC933821545}" sibTransId="{274E5F80-D0AD-4B75-91A0-AA62AAD6AEC9}"/>
    <dgm:cxn modelId="{9188A020-6370-47BD-AD0E-20E059803F53}" type="presOf" srcId="{362F55AE-7CAB-48AD-BCF3-16AD247BB23F}" destId="{8D7C02BD-AE42-4E73-AEE4-A7365DF7F9EB}" srcOrd="0" destOrd="0" presId="urn:microsoft.com/office/officeart/2005/8/layout/funnel1"/>
    <dgm:cxn modelId="{9137D32C-A0BD-4D10-9A1A-2EA8FEB527FF}" type="presOf" srcId="{8584631A-2B9F-4B71-B67B-C616A9DE1E2B}" destId="{656E1158-D356-410A-925E-CBF42D291F34}" srcOrd="0" destOrd="0" presId="urn:microsoft.com/office/officeart/2005/8/layout/funnel1"/>
    <dgm:cxn modelId="{27088335-0AB8-4D1B-8E40-ABA2B83FB622}" type="presOf" srcId="{6E1F50B1-69DE-4C69-A360-BE22555897F6}" destId="{0839DB4B-4F36-46C5-B690-CEA382314DA1}" srcOrd="0" destOrd="0" presId="urn:microsoft.com/office/officeart/2005/8/layout/funnel1"/>
    <dgm:cxn modelId="{5BE00449-CE59-4AAF-9712-09BAD49C45C3}" srcId="{362F55AE-7CAB-48AD-BCF3-16AD247BB23F}" destId="{6E1F50B1-69DE-4C69-A360-BE22555897F6}" srcOrd="3" destOrd="0" parTransId="{DA87818C-69A7-4F76-A85D-49AD7A4332ED}" sibTransId="{DDF8EFC9-5CF2-4F89-A5CA-E7B6736F8D36}"/>
    <dgm:cxn modelId="{BBA5435A-A5BE-451C-AFF7-839BC1DD7A2D}" type="presOf" srcId="{4FA33B90-0A75-4ADF-A428-8B32782404CB}" destId="{301F8E56-3771-4870-8C23-3C573F22BB4B}" srcOrd="0" destOrd="0" presId="urn:microsoft.com/office/officeart/2005/8/layout/funnel1"/>
    <dgm:cxn modelId="{367FD05B-C9A2-415B-B6D1-4310BB2A621A}" srcId="{362F55AE-7CAB-48AD-BCF3-16AD247BB23F}" destId="{E0E88FB6-8838-4F14-88AF-8C999F7C5C64}" srcOrd="0" destOrd="0" parTransId="{71801061-43AC-4B57-B28A-5377B6DA7D25}" sibTransId="{B95CCFE2-41AC-4840-A8F8-5B1E5DA14FC7}"/>
    <dgm:cxn modelId="{7613C979-C7F6-4CFA-AAAC-729794D55463}" type="presOf" srcId="{E0E88FB6-8838-4F14-88AF-8C999F7C5C64}" destId="{AFDF08F6-1D8D-4986-A8AE-FE397A4FCE80}" srcOrd="0" destOrd="0" presId="urn:microsoft.com/office/officeart/2005/8/layout/funnel1"/>
    <dgm:cxn modelId="{1793C289-E027-4C77-8051-6F9901484319}" srcId="{362F55AE-7CAB-48AD-BCF3-16AD247BB23F}" destId="{8584631A-2B9F-4B71-B67B-C616A9DE1E2B}" srcOrd="2" destOrd="0" parTransId="{36102932-5041-4BB2-A527-409C47817F2A}" sibTransId="{D1E0936A-B52A-4EF8-8A43-F6291634439C}"/>
    <dgm:cxn modelId="{DB56E46A-2825-4479-BA03-DFE9272CE386}" type="presParOf" srcId="{8D7C02BD-AE42-4E73-AEE4-A7365DF7F9EB}" destId="{F1A19F11-8FEA-432F-8C75-CE0601F7005D}" srcOrd="0" destOrd="0" presId="urn:microsoft.com/office/officeart/2005/8/layout/funnel1"/>
    <dgm:cxn modelId="{E47C19C0-E35C-411A-9EEA-4C6D785233F7}" type="presParOf" srcId="{8D7C02BD-AE42-4E73-AEE4-A7365DF7F9EB}" destId="{101F509F-10B2-46DF-8220-3CDD33C2A1D1}" srcOrd="1" destOrd="0" presId="urn:microsoft.com/office/officeart/2005/8/layout/funnel1"/>
    <dgm:cxn modelId="{ADBB10B5-25CE-4AD5-B867-76B23F358E8D}" type="presParOf" srcId="{8D7C02BD-AE42-4E73-AEE4-A7365DF7F9EB}" destId="{0839DB4B-4F36-46C5-B690-CEA382314DA1}" srcOrd="2" destOrd="0" presId="urn:microsoft.com/office/officeart/2005/8/layout/funnel1"/>
    <dgm:cxn modelId="{515E9393-24F3-406A-8A12-1A8BA993BCE7}" type="presParOf" srcId="{8D7C02BD-AE42-4E73-AEE4-A7365DF7F9EB}" destId="{656E1158-D356-410A-925E-CBF42D291F34}" srcOrd="3" destOrd="0" presId="urn:microsoft.com/office/officeart/2005/8/layout/funnel1"/>
    <dgm:cxn modelId="{381FD746-3E4C-40B2-B915-AFDA5DE6CAAE}" type="presParOf" srcId="{8D7C02BD-AE42-4E73-AEE4-A7365DF7F9EB}" destId="{301F8E56-3771-4870-8C23-3C573F22BB4B}" srcOrd="4" destOrd="0" presId="urn:microsoft.com/office/officeart/2005/8/layout/funnel1"/>
    <dgm:cxn modelId="{D760225D-EDF0-4A07-BF56-5220BE404317}" type="presParOf" srcId="{8D7C02BD-AE42-4E73-AEE4-A7365DF7F9EB}" destId="{AFDF08F6-1D8D-4986-A8AE-FE397A4FCE80}" srcOrd="5" destOrd="0" presId="urn:microsoft.com/office/officeart/2005/8/layout/funnel1"/>
    <dgm:cxn modelId="{29D23459-C80F-41C5-9F8C-29939D258A45}" type="presParOf" srcId="{8D7C02BD-AE42-4E73-AEE4-A7365DF7F9EB}" destId="{584C1FBF-650E-42D7-9994-630DACD216A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FEE185-EC65-404B-8DFB-FA961D6638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67F47E9-1881-42C7-8D92-688CE3E9AADF}">
      <dgm:prSet phldrT="[Text]" custT="1"/>
      <dgm:spPr>
        <a:solidFill>
          <a:schemeClr val="tx2"/>
        </a:solidFill>
      </dgm:spPr>
      <dgm:t>
        <a:bodyPr/>
        <a:lstStyle/>
        <a:p>
          <a:r>
            <a:rPr lang="en-IN" sz="1800" i="1" dirty="0">
              <a:latin typeface="Avenir Next Cyr W04 Light" panose="020B0403020202020204" pitchFamily="34" charset="0"/>
            </a:rPr>
            <a:t>User Activity Data</a:t>
          </a:r>
        </a:p>
        <a:p>
          <a:r>
            <a:rPr lang="en-IN" sz="1800" dirty="0">
              <a:latin typeface="Avenir Next Cyr W04 Light" panose="020B0403020202020204" pitchFamily="34" charset="0"/>
            </a:rPr>
            <a:t>Extracting non textual features</a:t>
          </a:r>
        </a:p>
      </dgm:t>
    </dgm:pt>
    <dgm:pt modelId="{10D1741A-3E9D-4B49-9B5B-05B0C9148652}" type="parTrans" cxnId="{B806A8C7-5C72-4B71-BB6A-2220233F46AD}">
      <dgm:prSet/>
      <dgm:spPr/>
      <dgm:t>
        <a:bodyPr/>
        <a:lstStyle/>
        <a:p>
          <a:endParaRPr lang="en-IN"/>
        </a:p>
      </dgm:t>
    </dgm:pt>
    <dgm:pt modelId="{1651F31F-72B8-486A-88DF-4768F9C51A25}" type="sibTrans" cxnId="{B806A8C7-5C72-4B71-BB6A-2220233F46AD}">
      <dgm:prSet/>
      <dgm:spPr/>
      <dgm:t>
        <a:bodyPr/>
        <a:lstStyle/>
        <a:p>
          <a:endParaRPr lang="en-IN"/>
        </a:p>
      </dgm:t>
    </dgm:pt>
    <dgm:pt modelId="{8A380B85-85F6-4048-A81F-4B7A181ECE14}">
      <dgm:prSet phldrT="[Text]" custT="1"/>
      <dgm:spPr>
        <a:solidFill>
          <a:schemeClr val="tx2"/>
        </a:solidFill>
      </dgm:spPr>
      <dgm:t>
        <a:bodyPr/>
        <a:lstStyle/>
        <a:p>
          <a:r>
            <a:rPr lang="en-IN" sz="1800" i="1" dirty="0">
              <a:latin typeface="Avenir Next Cyr W04 Light" panose="020B0403020202020204" pitchFamily="34" charset="0"/>
            </a:rPr>
            <a:t>Revision Data</a:t>
          </a:r>
        </a:p>
        <a:p>
          <a:r>
            <a:rPr lang="en-IN" sz="1800" dirty="0">
              <a:latin typeface="Avenir Next Cyr W04 Light" panose="020B0403020202020204" pitchFamily="34" charset="0"/>
            </a:rPr>
            <a:t>Text Processing/NLP for feature extraction      (lemmatization, word2vec, ngrams, tfidf, LDA) </a:t>
          </a:r>
        </a:p>
      </dgm:t>
    </dgm:pt>
    <dgm:pt modelId="{204AE907-6085-48D9-97C5-FE1C9A14A033}" type="parTrans" cxnId="{69A62403-001E-4B60-9E0C-435F0AD441D9}">
      <dgm:prSet/>
      <dgm:spPr/>
      <dgm:t>
        <a:bodyPr/>
        <a:lstStyle/>
        <a:p>
          <a:endParaRPr lang="en-IN"/>
        </a:p>
      </dgm:t>
    </dgm:pt>
    <dgm:pt modelId="{D010B8E5-1D2E-47CD-A6F2-5AB435958F77}" type="sibTrans" cxnId="{69A62403-001E-4B60-9E0C-435F0AD441D9}">
      <dgm:prSet/>
      <dgm:spPr/>
      <dgm:t>
        <a:bodyPr/>
        <a:lstStyle/>
        <a:p>
          <a:endParaRPr lang="en-IN"/>
        </a:p>
      </dgm:t>
    </dgm:pt>
    <dgm:pt modelId="{69E55A79-DEEA-4A7C-A6D3-0A388CD9F285}" type="pres">
      <dgm:prSet presAssocID="{A1FEE185-EC65-404B-8DFB-FA961D663863}" presName="Name0" presStyleCnt="0">
        <dgm:presLayoutVars>
          <dgm:dir/>
          <dgm:resizeHandles val="exact"/>
        </dgm:presLayoutVars>
      </dgm:prSet>
      <dgm:spPr/>
    </dgm:pt>
    <dgm:pt modelId="{9D1F4264-DDA5-4822-B68C-3C9B0CB03F85}" type="pres">
      <dgm:prSet presAssocID="{367F47E9-1881-42C7-8D92-688CE3E9AADF}" presName="node" presStyleLbl="node1" presStyleIdx="0" presStyleCnt="2" custScaleX="162987" custScaleY="349234" custLinFactX="-1029" custLinFactNeighborX="-100000" custLinFactNeighborY="33060">
        <dgm:presLayoutVars>
          <dgm:bulletEnabled val="1"/>
        </dgm:presLayoutVars>
      </dgm:prSet>
      <dgm:spPr/>
    </dgm:pt>
    <dgm:pt modelId="{970FAAB5-3920-4C8E-A22C-23AA777528CA}" type="pres">
      <dgm:prSet presAssocID="{1651F31F-72B8-486A-88DF-4768F9C51A25}" presName="sibTrans" presStyleLbl="sibTrans2D1" presStyleIdx="0" presStyleCnt="1" custFlipVert="1" custScaleX="143201" custScaleY="130005" custLinFactNeighborX="-4745" custLinFactNeighborY="-34227"/>
      <dgm:spPr>
        <a:prstGeom prst="plus">
          <a:avLst/>
        </a:prstGeom>
      </dgm:spPr>
    </dgm:pt>
    <dgm:pt modelId="{BEE3AD45-A852-4C73-9ED4-8AE320E2DBBA}" type="pres">
      <dgm:prSet presAssocID="{1651F31F-72B8-486A-88DF-4768F9C51A25}" presName="connectorText" presStyleLbl="sibTrans2D1" presStyleIdx="0" presStyleCnt="1"/>
      <dgm:spPr/>
    </dgm:pt>
    <dgm:pt modelId="{97D16B09-930C-4ADE-9B93-8E9DC19831CD}" type="pres">
      <dgm:prSet presAssocID="{8A380B85-85F6-4048-A81F-4B7A181ECE14}" presName="node" presStyleLbl="node1" presStyleIdx="1" presStyleCnt="2" custScaleX="159389" custScaleY="346139" custLinFactNeighborX="-4580" custLinFactNeighborY="1548">
        <dgm:presLayoutVars>
          <dgm:bulletEnabled val="1"/>
        </dgm:presLayoutVars>
      </dgm:prSet>
      <dgm:spPr/>
    </dgm:pt>
  </dgm:ptLst>
  <dgm:cxnLst>
    <dgm:cxn modelId="{69A62403-001E-4B60-9E0C-435F0AD441D9}" srcId="{A1FEE185-EC65-404B-8DFB-FA961D663863}" destId="{8A380B85-85F6-4048-A81F-4B7A181ECE14}" srcOrd="1" destOrd="0" parTransId="{204AE907-6085-48D9-97C5-FE1C9A14A033}" sibTransId="{D010B8E5-1D2E-47CD-A6F2-5AB435958F77}"/>
    <dgm:cxn modelId="{CE3BFC1F-F78F-49F3-AAA4-BE5C863113BE}" type="presOf" srcId="{1651F31F-72B8-486A-88DF-4768F9C51A25}" destId="{BEE3AD45-A852-4C73-9ED4-8AE320E2DBBA}" srcOrd="1" destOrd="0" presId="urn:microsoft.com/office/officeart/2005/8/layout/process1"/>
    <dgm:cxn modelId="{EAAFA48E-4F6A-4AF7-8913-F404DF803FE6}" type="presOf" srcId="{A1FEE185-EC65-404B-8DFB-FA961D663863}" destId="{69E55A79-DEEA-4A7C-A6D3-0A388CD9F285}" srcOrd="0" destOrd="0" presId="urn:microsoft.com/office/officeart/2005/8/layout/process1"/>
    <dgm:cxn modelId="{BD6E959F-BAF7-4567-AF97-84652E1D71C7}" type="presOf" srcId="{1651F31F-72B8-486A-88DF-4768F9C51A25}" destId="{970FAAB5-3920-4C8E-A22C-23AA777528CA}" srcOrd="0" destOrd="0" presId="urn:microsoft.com/office/officeart/2005/8/layout/process1"/>
    <dgm:cxn modelId="{EFB075A8-9ED3-4300-97C4-01CE889B2690}" type="presOf" srcId="{8A380B85-85F6-4048-A81F-4B7A181ECE14}" destId="{97D16B09-930C-4ADE-9B93-8E9DC19831CD}" srcOrd="0" destOrd="0" presId="urn:microsoft.com/office/officeart/2005/8/layout/process1"/>
    <dgm:cxn modelId="{B806A8C7-5C72-4B71-BB6A-2220233F46AD}" srcId="{A1FEE185-EC65-404B-8DFB-FA961D663863}" destId="{367F47E9-1881-42C7-8D92-688CE3E9AADF}" srcOrd="0" destOrd="0" parTransId="{10D1741A-3E9D-4B49-9B5B-05B0C9148652}" sibTransId="{1651F31F-72B8-486A-88DF-4768F9C51A25}"/>
    <dgm:cxn modelId="{545CF6E4-7A6E-4198-8CB0-C71D56BDA860}" type="presOf" srcId="{367F47E9-1881-42C7-8D92-688CE3E9AADF}" destId="{9D1F4264-DDA5-4822-B68C-3C9B0CB03F85}" srcOrd="0" destOrd="0" presId="urn:microsoft.com/office/officeart/2005/8/layout/process1"/>
    <dgm:cxn modelId="{6D598B69-613B-4D27-9738-73EDCDD2CE54}" type="presParOf" srcId="{69E55A79-DEEA-4A7C-A6D3-0A388CD9F285}" destId="{9D1F4264-DDA5-4822-B68C-3C9B0CB03F85}" srcOrd="0" destOrd="0" presId="urn:microsoft.com/office/officeart/2005/8/layout/process1"/>
    <dgm:cxn modelId="{B211E6CD-4C98-4F33-B784-531F72AB8F1C}" type="presParOf" srcId="{69E55A79-DEEA-4A7C-A6D3-0A388CD9F285}" destId="{970FAAB5-3920-4C8E-A22C-23AA777528CA}" srcOrd="1" destOrd="0" presId="urn:microsoft.com/office/officeart/2005/8/layout/process1"/>
    <dgm:cxn modelId="{C6C79710-D308-4F51-A1A3-F4C1091DD155}" type="presParOf" srcId="{970FAAB5-3920-4C8E-A22C-23AA777528CA}" destId="{BEE3AD45-A852-4C73-9ED4-8AE320E2DBBA}" srcOrd="0" destOrd="0" presId="urn:microsoft.com/office/officeart/2005/8/layout/process1"/>
    <dgm:cxn modelId="{73D895C6-46BF-46A6-929D-64B37DEB90AA}" type="presParOf" srcId="{69E55A79-DEEA-4A7C-A6D3-0A388CD9F285}" destId="{97D16B09-930C-4ADE-9B93-8E9DC19831CD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ACB1B-F9A6-4CE9-AA91-3872E4E30E25}">
      <dsp:nvSpPr>
        <dsp:cNvPr id="0" name=""/>
        <dsp:cNvSpPr/>
      </dsp:nvSpPr>
      <dsp:spPr>
        <a:xfrm>
          <a:off x="2655651" y="1620250"/>
          <a:ext cx="1878892" cy="326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44"/>
              </a:lnTo>
              <a:lnTo>
                <a:pt x="1878892" y="163044"/>
              </a:lnTo>
              <a:lnTo>
                <a:pt x="1878892" y="32608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51AE5-1B01-4003-809B-9762A80B7369}">
      <dsp:nvSpPr>
        <dsp:cNvPr id="0" name=""/>
        <dsp:cNvSpPr/>
      </dsp:nvSpPr>
      <dsp:spPr>
        <a:xfrm>
          <a:off x="2609931" y="1620250"/>
          <a:ext cx="91440" cy="3260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608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A4EF8-F25E-4C5F-AAC9-CFF00741B317}">
      <dsp:nvSpPr>
        <dsp:cNvPr id="0" name=""/>
        <dsp:cNvSpPr/>
      </dsp:nvSpPr>
      <dsp:spPr>
        <a:xfrm>
          <a:off x="776758" y="1620250"/>
          <a:ext cx="1878892" cy="326088"/>
        </a:xfrm>
        <a:custGeom>
          <a:avLst/>
          <a:gdLst/>
          <a:ahLst/>
          <a:cxnLst/>
          <a:rect l="0" t="0" r="0" b="0"/>
          <a:pathLst>
            <a:path>
              <a:moveTo>
                <a:pt x="1878892" y="0"/>
              </a:moveTo>
              <a:lnTo>
                <a:pt x="1878892" y="163044"/>
              </a:lnTo>
              <a:lnTo>
                <a:pt x="0" y="163044"/>
              </a:lnTo>
              <a:lnTo>
                <a:pt x="0" y="32608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34673-EE76-4DAC-9A15-A18C435B8FA6}">
      <dsp:nvSpPr>
        <dsp:cNvPr id="0" name=""/>
        <dsp:cNvSpPr/>
      </dsp:nvSpPr>
      <dsp:spPr>
        <a:xfrm>
          <a:off x="1879249" y="843848"/>
          <a:ext cx="1552803" cy="7764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latin typeface="Avenir Next LT W04 Regular" panose="020B0503020202020204" pitchFamily="34" charset="0"/>
            </a:rPr>
            <a:t>Currently - Human Driven Process </a:t>
          </a:r>
          <a:endParaRPr lang="en-US" sz="1200" b="1" kern="1200" dirty="0">
            <a:latin typeface="Avenir Next LT W04 Regular" panose="020B0503020202020204" pitchFamily="34" charset="0"/>
          </a:endParaRPr>
        </a:p>
      </dsp:txBody>
      <dsp:txXfrm>
        <a:off x="1879249" y="843848"/>
        <a:ext cx="1552803" cy="776401"/>
      </dsp:txXfrm>
    </dsp:sp>
    <dsp:sp modelId="{5938F24D-CC26-4746-83C4-7AD83B550EF7}">
      <dsp:nvSpPr>
        <dsp:cNvPr id="0" name=""/>
        <dsp:cNvSpPr/>
      </dsp:nvSpPr>
      <dsp:spPr>
        <a:xfrm>
          <a:off x="356" y="1946339"/>
          <a:ext cx="1552803" cy="7764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Avenir Next LT W04 Regular" panose="020B0503020202020204" pitchFamily="34" charset="0"/>
            </a:rPr>
            <a:t>Failure to identify bad behavior</a:t>
          </a:r>
          <a:endParaRPr lang="en-US" sz="1200" kern="1200" dirty="0">
            <a:latin typeface="Avenir Next LT W04 Regular" panose="020B0503020202020204" pitchFamily="34" charset="0"/>
          </a:endParaRPr>
        </a:p>
      </dsp:txBody>
      <dsp:txXfrm>
        <a:off x="356" y="1946339"/>
        <a:ext cx="1552803" cy="776401"/>
      </dsp:txXfrm>
    </dsp:sp>
    <dsp:sp modelId="{9A1A014F-C4AE-4CAF-81A4-278B9F8C9A2E}">
      <dsp:nvSpPr>
        <dsp:cNvPr id="0" name=""/>
        <dsp:cNvSpPr/>
      </dsp:nvSpPr>
      <dsp:spPr>
        <a:xfrm>
          <a:off x="1879249" y="1946339"/>
          <a:ext cx="1552803" cy="7764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Avenir Next LT W04 Regular" panose="020B0503020202020204" pitchFamily="34" charset="0"/>
            </a:rPr>
            <a:t>Bias to overlook such behavior</a:t>
          </a:r>
          <a:endParaRPr lang="en-US" sz="1200" kern="1200" dirty="0">
            <a:latin typeface="Avenir Next LT W04 Regular" panose="020B0503020202020204" pitchFamily="34" charset="0"/>
          </a:endParaRPr>
        </a:p>
      </dsp:txBody>
      <dsp:txXfrm>
        <a:off x="1879249" y="1946339"/>
        <a:ext cx="1552803" cy="776401"/>
      </dsp:txXfrm>
    </dsp:sp>
    <dsp:sp modelId="{B867E8B6-B1A7-475C-AE15-52A74571EF45}">
      <dsp:nvSpPr>
        <dsp:cNvPr id="0" name=""/>
        <dsp:cNvSpPr/>
      </dsp:nvSpPr>
      <dsp:spPr>
        <a:xfrm>
          <a:off x="3758141" y="1946339"/>
          <a:ext cx="1552803" cy="7764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Avenir Next LT W04 Regular" panose="020B0503020202020204" pitchFamily="34" charset="0"/>
            </a:rPr>
            <a:t>Inability to understand context and scope of problem</a:t>
          </a:r>
          <a:endParaRPr lang="en-US" sz="1200" kern="1200" dirty="0">
            <a:latin typeface="Avenir Next LT W04 Regular" panose="020B0503020202020204" pitchFamily="34" charset="0"/>
          </a:endParaRPr>
        </a:p>
      </dsp:txBody>
      <dsp:txXfrm>
        <a:off x="3758141" y="1946339"/>
        <a:ext cx="1552803" cy="776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0B591-7E4D-4B47-AE79-BF11CBB6593B}">
      <dsp:nvSpPr>
        <dsp:cNvPr id="0" name=""/>
        <dsp:cNvSpPr/>
      </dsp:nvSpPr>
      <dsp:spPr>
        <a:xfrm>
          <a:off x="4172" y="364661"/>
          <a:ext cx="1958477" cy="5875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Roman" panose="02000503020000020003" pitchFamily="2" charset="0"/>
            </a:rPr>
            <a:t>Revision history</a:t>
          </a:r>
        </a:p>
      </dsp:txBody>
      <dsp:txXfrm>
        <a:off x="21381" y="381870"/>
        <a:ext cx="1924059" cy="553131"/>
      </dsp:txXfrm>
    </dsp:sp>
    <dsp:sp modelId="{9A17AFAF-3C5A-3A48-9E71-82D8C2834BA0}">
      <dsp:nvSpPr>
        <dsp:cNvPr id="0" name=""/>
        <dsp:cNvSpPr/>
      </dsp:nvSpPr>
      <dsp:spPr>
        <a:xfrm>
          <a:off x="2175521" y="475556"/>
          <a:ext cx="451286" cy="3657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>
            <a:latin typeface="Avenir Roman" panose="02000503020000020003" pitchFamily="2" charset="0"/>
          </a:endParaRPr>
        </a:p>
      </dsp:txBody>
      <dsp:txXfrm>
        <a:off x="2175521" y="548708"/>
        <a:ext cx="341558" cy="219455"/>
      </dsp:txXfrm>
    </dsp:sp>
    <dsp:sp modelId="{8673DC42-1BB2-6E44-9E0D-D7E335112008}">
      <dsp:nvSpPr>
        <dsp:cNvPr id="0" name=""/>
        <dsp:cNvSpPr/>
      </dsp:nvSpPr>
      <dsp:spPr>
        <a:xfrm>
          <a:off x="2814134" y="372969"/>
          <a:ext cx="1903110" cy="5709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Roman" panose="02000503020000020003" pitchFamily="2" charset="0"/>
            </a:rPr>
            <a:t>Raw Diff</a:t>
          </a:r>
        </a:p>
      </dsp:txBody>
      <dsp:txXfrm>
        <a:off x="2830856" y="389691"/>
        <a:ext cx="1869666" cy="537489"/>
      </dsp:txXfrm>
    </dsp:sp>
    <dsp:sp modelId="{53C9E3CE-A51C-8044-9E84-4C0E2DC3479A}">
      <dsp:nvSpPr>
        <dsp:cNvPr id="0" name=""/>
        <dsp:cNvSpPr/>
      </dsp:nvSpPr>
      <dsp:spPr>
        <a:xfrm>
          <a:off x="4930115" y="475556"/>
          <a:ext cx="451286" cy="3657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>
            <a:latin typeface="Avenir Roman" panose="02000503020000020003" pitchFamily="2" charset="0"/>
          </a:endParaRPr>
        </a:p>
      </dsp:txBody>
      <dsp:txXfrm>
        <a:off x="4930115" y="548708"/>
        <a:ext cx="341558" cy="219455"/>
      </dsp:txXfrm>
    </dsp:sp>
    <dsp:sp modelId="{3DDD1368-0E4C-E346-9F76-4FBF999EA7FB}">
      <dsp:nvSpPr>
        <dsp:cNvPr id="0" name=""/>
        <dsp:cNvSpPr/>
      </dsp:nvSpPr>
      <dsp:spPr>
        <a:xfrm>
          <a:off x="5568729" y="384113"/>
          <a:ext cx="1828796" cy="5486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Roman" panose="02000503020000020003" pitchFamily="2" charset="0"/>
            </a:rPr>
            <a:t>Labelled Text</a:t>
          </a:r>
        </a:p>
      </dsp:txBody>
      <dsp:txXfrm>
        <a:off x="5584798" y="400182"/>
        <a:ext cx="1796658" cy="516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19F11-8FEA-432F-8C75-CE0601F7005D}">
      <dsp:nvSpPr>
        <dsp:cNvPr id="0" name=""/>
        <dsp:cNvSpPr/>
      </dsp:nvSpPr>
      <dsp:spPr>
        <a:xfrm>
          <a:off x="2624227" y="91211"/>
          <a:ext cx="2127447" cy="738834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F509F-10B2-46DF-8220-3CDD33C2A1D1}">
      <dsp:nvSpPr>
        <dsp:cNvPr id="0" name=""/>
        <dsp:cNvSpPr/>
      </dsp:nvSpPr>
      <dsp:spPr>
        <a:xfrm flipH="1" flipV="1">
          <a:off x="6725633" y="1572383"/>
          <a:ext cx="656866" cy="615599"/>
        </a:xfrm>
        <a:prstGeom prst="downArrow">
          <a:avLst/>
        </a:prstGeom>
        <a:solidFill>
          <a:schemeClr val="bg2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9DB4B-4F36-46C5-B690-CEA382314DA1}">
      <dsp:nvSpPr>
        <dsp:cNvPr id="0" name=""/>
        <dsp:cNvSpPr/>
      </dsp:nvSpPr>
      <dsp:spPr>
        <a:xfrm>
          <a:off x="1936837" y="2079997"/>
          <a:ext cx="3415850" cy="558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  <a:latin typeface="Avenir Next Cyr W04 Light" panose="020B0403020202020204" pitchFamily="34" charset="0"/>
            </a:rPr>
            <a:t>Final Classification Model</a:t>
          </a:r>
        </a:p>
      </dsp:txBody>
      <dsp:txXfrm>
        <a:off x="1936837" y="2079997"/>
        <a:ext cx="3415850" cy="558697"/>
      </dsp:txXfrm>
    </dsp:sp>
    <dsp:sp modelId="{656E1158-D356-410A-925E-CBF42D291F34}">
      <dsp:nvSpPr>
        <dsp:cNvPr id="0" name=""/>
        <dsp:cNvSpPr/>
      </dsp:nvSpPr>
      <dsp:spPr>
        <a:xfrm>
          <a:off x="3322710" y="887107"/>
          <a:ext cx="892103" cy="74213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Neural Networks ?</a:t>
          </a:r>
        </a:p>
      </dsp:txBody>
      <dsp:txXfrm>
        <a:off x="3453355" y="995790"/>
        <a:ext cx="630813" cy="524766"/>
      </dsp:txXfrm>
    </dsp:sp>
    <dsp:sp modelId="{301F8E56-3771-4870-8C23-3C573F22BB4B}">
      <dsp:nvSpPr>
        <dsp:cNvPr id="0" name=""/>
        <dsp:cNvSpPr/>
      </dsp:nvSpPr>
      <dsp:spPr>
        <a:xfrm>
          <a:off x="2866657" y="330343"/>
          <a:ext cx="742132" cy="74213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SVM?</a:t>
          </a:r>
        </a:p>
      </dsp:txBody>
      <dsp:txXfrm>
        <a:off x="2975340" y="439026"/>
        <a:ext cx="524766" cy="524766"/>
      </dsp:txXfrm>
    </dsp:sp>
    <dsp:sp modelId="{AFDF08F6-1D8D-4986-A8AE-FE397A4FCE80}">
      <dsp:nvSpPr>
        <dsp:cNvPr id="0" name=""/>
        <dsp:cNvSpPr/>
      </dsp:nvSpPr>
      <dsp:spPr>
        <a:xfrm>
          <a:off x="3427604" y="150911"/>
          <a:ext cx="1137489" cy="74213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Logistic regression ?</a:t>
          </a:r>
        </a:p>
      </dsp:txBody>
      <dsp:txXfrm>
        <a:off x="3594185" y="259594"/>
        <a:ext cx="804327" cy="524766"/>
      </dsp:txXfrm>
    </dsp:sp>
    <dsp:sp modelId="{584C1FBF-650E-42D7-9994-630DACD216A5}">
      <dsp:nvSpPr>
        <dsp:cNvPr id="0" name=""/>
        <dsp:cNvSpPr/>
      </dsp:nvSpPr>
      <dsp:spPr>
        <a:xfrm>
          <a:off x="2534673" y="7"/>
          <a:ext cx="2308858" cy="1847086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F4264-DDA5-4822-B68C-3C9B0CB03F85}">
      <dsp:nvSpPr>
        <dsp:cNvPr id="0" name=""/>
        <dsp:cNvSpPr/>
      </dsp:nvSpPr>
      <dsp:spPr>
        <a:xfrm>
          <a:off x="0" y="0"/>
          <a:ext cx="2771499" cy="1739143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i="1" kern="1200" dirty="0">
              <a:latin typeface="Avenir Next Cyr W04 Light" panose="020B0403020202020204" pitchFamily="34" charset="0"/>
            </a:rPr>
            <a:t>User Activity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venir Next Cyr W04 Light" panose="020B0403020202020204" pitchFamily="34" charset="0"/>
            </a:rPr>
            <a:t>Extracting non textual features</a:t>
          </a:r>
        </a:p>
      </dsp:txBody>
      <dsp:txXfrm>
        <a:off x="50938" y="50938"/>
        <a:ext cx="2669623" cy="1637267"/>
      </dsp:txXfrm>
    </dsp:sp>
    <dsp:sp modelId="{970FAAB5-3920-4C8E-A22C-23AA777528CA}">
      <dsp:nvSpPr>
        <dsp:cNvPr id="0" name=""/>
        <dsp:cNvSpPr/>
      </dsp:nvSpPr>
      <dsp:spPr>
        <a:xfrm rot="21592215" flipV="1">
          <a:off x="2844596" y="455021"/>
          <a:ext cx="502665" cy="548243"/>
        </a:xfrm>
        <a:prstGeom prst="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 rot="-10800000">
        <a:off x="2844596" y="564841"/>
        <a:ext cx="351866" cy="328945"/>
      </dsp:txXfrm>
    </dsp:sp>
    <dsp:sp modelId="{97D16B09-930C-4ADE-9B93-8E9DC19831CD}">
      <dsp:nvSpPr>
        <dsp:cNvPr id="0" name=""/>
        <dsp:cNvSpPr/>
      </dsp:nvSpPr>
      <dsp:spPr>
        <a:xfrm>
          <a:off x="3433801" y="15412"/>
          <a:ext cx="2710317" cy="1723730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i="1" kern="1200" dirty="0">
              <a:latin typeface="Avenir Next Cyr W04 Light" panose="020B0403020202020204" pitchFamily="34" charset="0"/>
            </a:rPr>
            <a:t>Revision Data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Avenir Next Cyr W04 Light" panose="020B0403020202020204" pitchFamily="34" charset="0"/>
            </a:rPr>
            <a:t>Text Processing/NLP for feature extraction      (lemmatization, word2vec, ngrams, tfidf, LDA) </a:t>
          </a:r>
        </a:p>
      </dsp:txBody>
      <dsp:txXfrm>
        <a:off x="3484287" y="65898"/>
        <a:ext cx="2609345" cy="162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7A663-07DE-40CA-9A71-54C9176FB3F9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40E11-E2F9-45B8-AACC-ED8DF7A86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5F13-D160-3B41-8358-77A417835A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5F13-D160-3B41-8358-77A417835A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5F13-D160-3B41-8358-77A417835A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6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5F13-D160-3B41-8358-77A417835A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8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5F13-D160-3B41-8358-77A417835A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55F13-D160-3B41-8358-77A417835A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B6A4-FE5F-42D2-91E8-5BC444362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9EC71-A95E-4102-9B5D-15844BE3B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CDB82-9E45-4B2D-BC73-9496EC41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90FB-0F34-455C-921E-9DB36593A074}" type="datetime1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E04C6-9A26-483F-BDAB-6EB27EBF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71DDF-AD93-4FC1-8AF8-14AB62D2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33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3665-94C2-4C80-B0FD-D1703B764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F5B98-A245-4507-A292-164257EBB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74E96-51A3-49A2-9E94-BAF57FF4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8C64C-25E2-4FA4-BBC1-033050388A20}" type="datetime1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353F0-E990-4880-90F8-65B108D2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B0B32-CAE4-4D2B-82F6-3165481F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5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AC3450-2FF2-473A-81A1-B8E62DF7A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4ECF9-3C8D-4E86-B440-1F97D89E4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9194F-0CD2-471A-8601-32D558BC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6B40-FF04-4EE9-82A0-8C53C841CBC7}" type="datetime1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17BE8-F253-4643-BCEF-B9DD8973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BE43-A0D4-4E28-AA80-66ED9241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9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F8D7-055D-41D1-AEBA-E8F6FC7C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C5306-B2F3-4227-ADB6-22E9DCD0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8563D-E1CC-43EF-B482-46F964519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FAFAF-A8AA-4C38-A6CD-83576FEB9F57}" type="datetime1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79BB0-D3DB-4835-8D8F-B57807003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C00F-2A0B-456F-8228-D34932C9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6D26-E130-4A30-93E0-0B4D3723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8938F-A8DA-4EA9-A6F2-5EA4C20DF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0DDB7-AB77-4267-B9C4-F9FC7A31C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A3361-9D5F-4436-891A-169B4120A8F4}" type="datetime1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3985E-3851-464F-9280-06E25595F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989AB-C5DA-4164-90E7-6EF9C84E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6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DB04-1B5A-4556-9049-2D00E891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E160B-BA5A-48A8-B00F-E6A77ADCA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82F490-45EA-42F3-9A1C-F87E5DAE9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C4E7B-F439-4637-8EE6-83E400F96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6632-512A-4F3A-91F3-80C1EDE2E967}" type="datetime1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C0106-B4FE-4DED-B218-DC9C7F1D7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F6C3F-0024-458E-8AA4-A109C69F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193D-F96C-4838-BDF2-78AB43AD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F3B45-608A-483D-9CA7-BF830018A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55652-A05F-421E-ADEC-1C2E6F70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3414C-2F76-4EF1-8F08-D6BECD88B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69848-40AA-4CA8-B882-0B3D0312B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78BF9-3F0C-48AA-818C-B27BF2AAA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A2F4-E299-497E-AB5E-D02FDF7FD568}" type="datetime1">
              <a:rPr lang="en-US" smtClean="0"/>
              <a:t>12/14/18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C34CBB-C0A7-4CCF-96AF-23E090ED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0A305C-D262-43DC-9027-B63957E4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75D5F-B843-4892-AAA5-5679B136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8EB24-AF7E-48CC-9E6E-6536DA85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A5B4B-C93C-4DA3-BA1B-900B8AC5043F}" type="datetime1">
              <a:rPr lang="en-US" smtClean="0"/>
              <a:t>12/14/18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917B7-DD31-435C-9864-E3DFEE618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0AAF9-12B0-4064-9E89-F5107D704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4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88811-7596-42C6-BA7B-1C92F39A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A9809-3691-4F03-8BAF-1926C77E0666}" type="datetime1">
              <a:rPr lang="en-US" smtClean="0"/>
              <a:t>12/14/18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CEF2E-91EE-4E76-9621-A01A6EE61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0E5D0-61CD-4926-8B99-CA4F5800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6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219B-D740-4C23-B173-E9CC74B6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8F3D0-92BB-46B0-BD30-06087B7E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12E5B-0BE3-487C-A8AF-C97551CC4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EEE11-1FB7-4002-80E3-E89CFDEB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40BD1-148A-4CAB-8E4C-BEA4D943FF6A}" type="datetime1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60BCB-F179-496F-B7AE-DAD763F9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452B9-154A-4F47-BDB0-2CA9DBD0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1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92A7C-CD8E-49C8-BE16-37991B1D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2F277-1801-42B5-91D8-AA10D4F09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5DAD6-9D7D-4AA1-B84A-14798C481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E951D-DE3A-412E-9988-C300DB02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F388-D4D2-425C-BD84-A7E37D214216}" type="datetime1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25E04-7176-4628-8038-C080C0186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70513-A39D-4B08-8227-D27BDDD3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2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63BE44-BEC8-4B7F-9CB3-DBC5DB73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84A71-B59A-4CFB-B00D-601A348EC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DF832-CDA6-498A-AC3A-6FCA67A28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B2E75-BF83-4452-BA4F-134662F21F20}" type="datetime1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0B10F-F725-467A-ABF0-DE583D008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C1C9-FBEB-49C2-BFA0-D0FFEA460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DA4E0-6556-4E86-BA90-040D74354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9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diagramColors" Target="../diagrams/colors4.xml"/><Relationship Id="rId18" Type="http://schemas.openxmlformats.org/officeDocument/2006/relationships/diagramColors" Target="../diagrams/colors5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3.xml"/><Relationship Id="rId12" Type="http://schemas.openxmlformats.org/officeDocument/2006/relationships/diagramQuickStyle" Target="../diagrams/quickStyle4.xml"/><Relationship Id="rId17" Type="http://schemas.openxmlformats.org/officeDocument/2006/relationships/diagramQuickStyle" Target="../diagrams/quickStyle5.xml"/><Relationship Id="rId2" Type="http://schemas.openxmlformats.org/officeDocument/2006/relationships/notesSlide" Target="../notesSlides/notesSlide5.xml"/><Relationship Id="rId16" Type="http://schemas.openxmlformats.org/officeDocument/2006/relationships/diagramLayout" Target="../diagrams/layout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Layout" Target="../diagrams/layout4.xml"/><Relationship Id="rId5" Type="http://schemas.openxmlformats.org/officeDocument/2006/relationships/diagramLayout" Target="../diagrams/layout3.xml"/><Relationship Id="rId15" Type="http://schemas.openxmlformats.org/officeDocument/2006/relationships/diagramData" Target="../diagrams/data5.xml"/><Relationship Id="rId10" Type="http://schemas.openxmlformats.org/officeDocument/2006/relationships/diagramData" Target="../diagrams/data4.xml"/><Relationship Id="rId19" Type="http://schemas.microsoft.com/office/2007/relationships/diagramDrawing" Target="../diagrams/drawing5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Relationship Id="rId14" Type="http://schemas.microsoft.com/office/2007/relationships/diagramDrawing" Target="../diagrams/drawin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about:blank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18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21325" y="1477055"/>
            <a:ext cx="81486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UVA DSI Capstone Project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Wikimedia Foundation, Trust &amp; Safety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Cyber Harassment Classification &amp; Prediction of User Account Blocks</a:t>
            </a:r>
            <a:br>
              <a:rPr lang="en-US" sz="2800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</a:br>
            <a:endParaRPr lang="en-US" sz="2800" b="1" dirty="0">
              <a:solidFill>
                <a:schemeClr val="bg1"/>
              </a:solidFill>
              <a:latin typeface="Avenir Next LT W04 Regular" panose="020B0503020202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Students - Charu Rawat , Arnab Sarkar, Sameer Singh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Faculty Advisor – Rafael Alvarado </a:t>
            </a:r>
            <a:br>
              <a:rPr lang="en-US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University of Virginia Master’s in Data Science Program</a:t>
            </a:r>
          </a:p>
          <a:p>
            <a:pPr algn="ctr"/>
            <a:endParaRPr lang="en-IN" sz="2000" b="1" dirty="0">
              <a:solidFill>
                <a:schemeClr val="bg1"/>
              </a:solidFill>
              <a:latin typeface="Avenir Next LT W04 Regular" panose="020B0503020202020204" pitchFamily="34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C</a:t>
            </a:r>
            <a:r>
              <a:rPr lang="en-US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lients – Patrick Earley , Sydney </a:t>
            </a:r>
            <a:r>
              <a:rPr lang="en-US" b="1" dirty="0" err="1">
                <a:solidFill>
                  <a:schemeClr val="bg1"/>
                </a:solidFill>
                <a:latin typeface="Avenir Next LT W04 Regular" panose="020B0503020202020204" pitchFamily="34" charset="0"/>
              </a:rPr>
              <a:t>Poore</a:t>
            </a:r>
            <a:endParaRPr lang="en-US" b="1" dirty="0">
              <a:solidFill>
                <a:schemeClr val="bg1"/>
              </a:solidFill>
              <a:latin typeface="Avenir Next LT W04 Regular" panose="020B0503020202020204" pitchFamily="34" charset="0"/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A</a:t>
            </a:r>
            <a:r>
              <a:rPr lang="en-US" b="1" dirty="0" err="1">
                <a:solidFill>
                  <a:schemeClr val="bg1"/>
                </a:solidFill>
                <a:latin typeface="Avenir Next LT W04 Regular" panose="020B0503020202020204" pitchFamily="34" charset="0"/>
              </a:rPr>
              <a:t>dvisor</a:t>
            </a:r>
            <a:r>
              <a:rPr lang="en-US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 – Lane </a:t>
            </a:r>
            <a:r>
              <a:rPr lang="en-US" b="1" dirty="0" err="1">
                <a:solidFill>
                  <a:schemeClr val="bg1"/>
                </a:solidFill>
                <a:latin typeface="Avenir Next LT W04 Regular" panose="020B0503020202020204" pitchFamily="34" charset="0"/>
              </a:rPr>
              <a:t>Rasberry</a:t>
            </a:r>
            <a:endParaRPr lang="en-US" b="1" dirty="0">
              <a:solidFill>
                <a:schemeClr val="bg1"/>
              </a:solidFill>
              <a:latin typeface="Avenir Next LT W04 Regular" panose="020B0503020202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Trust and Safety Team, Wikimedia Foundation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68" y="5946479"/>
            <a:ext cx="2008724" cy="703370"/>
          </a:xfrm>
          <a:prstGeom prst="rect">
            <a:avLst/>
          </a:prstGeom>
        </p:spPr>
      </p:pic>
      <p:pic>
        <p:nvPicPr>
          <p:cNvPr id="6" name="Picture 2" descr="Image result for wikimedia foundation">
            <a:extLst>
              <a:ext uri="{FF2B5EF4-FFF2-40B4-BE49-F238E27FC236}">
                <a16:creationId xmlns:a16="http://schemas.microsoft.com/office/drawing/2014/main" id="{9C77FDF5-9358-49DF-97A0-88C717C995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10" y="5201783"/>
            <a:ext cx="1448066" cy="144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54C27-55DA-40C8-935A-EAF9FC5D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0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2ae638f-1e82-4284-abcc-c3a112f019e3">
            <a:hlinkClick r:id="" action="ppaction://media"/>
            <a:extLst>
              <a:ext uri="{FF2B5EF4-FFF2-40B4-BE49-F238E27FC236}">
                <a16:creationId xmlns:a16="http://schemas.microsoft.com/office/drawing/2014/main" id="{ECFAC7AC-E9D6-4687-A6B7-A8B6383B10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97.6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3085" y="563563"/>
            <a:ext cx="5625830" cy="60018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EC89F-FE66-4C71-8886-DCB67A92E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8EE353F-49CC-42A8-AA85-F6B8BE6857AB}"/>
              </a:ext>
            </a:extLst>
          </p:cNvPr>
          <p:cNvSpPr/>
          <p:nvPr/>
        </p:nvSpPr>
        <p:spPr>
          <a:xfrm>
            <a:off x="293914" y="315955"/>
            <a:ext cx="11364686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Revision activity of blocked users in their recent 8 weeks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Number of Revisions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78F8F9-EB51-41ED-913A-A980330A0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03" y="1403705"/>
            <a:ext cx="9350139" cy="53245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6AB47-F3F8-4BAB-8F1F-272D2A59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1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F9DD4E-2156-48D0-A064-FC493A5D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45" y="1507018"/>
            <a:ext cx="9507910" cy="50350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9506B1-9DA6-494C-B50C-A22EF5DCED6F}"/>
              </a:ext>
            </a:extLst>
          </p:cNvPr>
          <p:cNvSpPr/>
          <p:nvPr/>
        </p:nvSpPr>
        <p:spPr>
          <a:xfrm>
            <a:off x="293914" y="315955"/>
            <a:ext cx="11364686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Revision activity of blocked users in their recent 8 weeks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Revision Length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6AD77E-40CB-4C89-9A01-A480719B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3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B84F72-620F-40C2-8FB9-A16F5D29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82" y="1372852"/>
            <a:ext cx="9505017" cy="52094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650AC2-5E7C-4AF3-8BDD-BEE07263A461}"/>
              </a:ext>
            </a:extLst>
          </p:cNvPr>
          <p:cNvSpPr/>
          <p:nvPr/>
        </p:nvSpPr>
        <p:spPr>
          <a:xfrm>
            <a:off x="293914" y="315955"/>
            <a:ext cx="11364686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Revision activity of blocked users in their recent 8 weeks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Deleted Revisions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10723-2AB1-4A7E-A896-0DBBCC08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E1188-BE70-481F-8A02-F4C5C9A7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85429"/>
            <a:ext cx="9144000" cy="47286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DA20A9-D70A-43EF-98E3-73F64294C955}"/>
              </a:ext>
            </a:extLst>
          </p:cNvPr>
          <p:cNvSpPr/>
          <p:nvPr/>
        </p:nvSpPr>
        <p:spPr>
          <a:xfrm>
            <a:off x="416378" y="328866"/>
            <a:ext cx="12168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Blocked user active status in recent 8 weeks - Weekly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74C48-F4BE-4164-A90C-6D3C42059B0B}"/>
              </a:ext>
            </a:extLst>
          </p:cNvPr>
          <p:cNvSpPr/>
          <p:nvPr/>
        </p:nvSpPr>
        <p:spPr>
          <a:xfrm>
            <a:off x="1887416" y="6019839"/>
            <a:ext cx="92268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92.3 % of all blocked users are definitely active in the week prior to their 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F8662-8AB0-490B-9B44-B8486810E248}"/>
              </a:ext>
            </a:extLst>
          </p:cNvPr>
          <p:cNvSpPr txBox="1"/>
          <p:nvPr/>
        </p:nvSpPr>
        <p:spPr>
          <a:xfrm>
            <a:off x="2391926" y="1401069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90,442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D346F-143F-4BC0-A34A-C6973DDC8A7D}"/>
              </a:ext>
            </a:extLst>
          </p:cNvPr>
          <p:cNvSpPr txBox="1"/>
          <p:nvPr/>
        </p:nvSpPr>
        <p:spPr>
          <a:xfrm>
            <a:off x="3418112" y="4868119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10,317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A2B34-70E7-4ED2-B61A-A8B615462483}"/>
              </a:ext>
            </a:extLst>
          </p:cNvPr>
          <p:cNvSpPr txBox="1"/>
          <p:nvPr/>
        </p:nvSpPr>
        <p:spPr>
          <a:xfrm>
            <a:off x="4476223" y="4992718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7,499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DD4CA-E71E-441A-908C-7A216312C166}"/>
              </a:ext>
            </a:extLst>
          </p:cNvPr>
          <p:cNvSpPr txBox="1"/>
          <p:nvPr/>
        </p:nvSpPr>
        <p:spPr>
          <a:xfrm>
            <a:off x="5596090" y="5005807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5,937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D76EDD-AA71-4423-A3F7-694065135725}"/>
              </a:ext>
            </a:extLst>
          </p:cNvPr>
          <p:cNvSpPr txBox="1"/>
          <p:nvPr/>
        </p:nvSpPr>
        <p:spPr>
          <a:xfrm>
            <a:off x="6707430" y="5041907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5,102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E98A9D-A555-4C53-83DB-136A18A29225}"/>
              </a:ext>
            </a:extLst>
          </p:cNvPr>
          <p:cNvSpPr txBox="1"/>
          <p:nvPr/>
        </p:nvSpPr>
        <p:spPr>
          <a:xfrm>
            <a:off x="7659564" y="508949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4,309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E696CE-C355-4D97-BD30-62FA8FCAAAC8}"/>
              </a:ext>
            </a:extLst>
          </p:cNvPr>
          <p:cNvSpPr txBox="1"/>
          <p:nvPr/>
        </p:nvSpPr>
        <p:spPr>
          <a:xfrm>
            <a:off x="8763732" y="508949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3,872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96CC75-9579-4D5C-9CC6-7ACE8695E6FB}"/>
              </a:ext>
            </a:extLst>
          </p:cNvPr>
          <p:cNvSpPr txBox="1"/>
          <p:nvPr/>
        </p:nvSpPr>
        <p:spPr>
          <a:xfrm>
            <a:off x="9867900" y="512840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3,554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89F33-0E8D-4C55-A718-C3264C5B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6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07FFD5-5946-445B-9641-1A25ABAF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356351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05260C-CCC0-D846-A270-DEDC140A797A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05A55-A874-4956-8045-23C1DA63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90" y="966337"/>
            <a:ext cx="8932358" cy="47861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C5C701-859C-4B22-8CE1-208074DF9854}"/>
              </a:ext>
            </a:extLst>
          </p:cNvPr>
          <p:cNvSpPr/>
          <p:nvPr/>
        </p:nvSpPr>
        <p:spPr>
          <a:xfrm>
            <a:off x="1887416" y="5638855"/>
            <a:ext cx="80596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77.3 % of users are active only on the day of their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24.5 % of users are active 1 day prior to their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venir Next Cyr W04 Light" panose="020B0403020202020204" pitchFamily="34" charset="0"/>
              <a:ea typeface="ITC Franklin Gothic Demi Extra Compressed" charset="0"/>
              <a:cs typeface="ITC Franklin Gothic Demi Extra Compressed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9351A-B517-405A-8340-688FC6B95BF2}"/>
              </a:ext>
            </a:extLst>
          </p:cNvPr>
          <p:cNvSpPr txBox="1"/>
          <p:nvPr/>
        </p:nvSpPr>
        <p:spPr>
          <a:xfrm>
            <a:off x="2432421" y="1238149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69,985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2941C-8D5D-40FC-8036-30E0EC49A924}"/>
              </a:ext>
            </a:extLst>
          </p:cNvPr>
          <p:cNvSpPr txBox="1"/>
          <p:nvPr/>
        </p:nvSpPr>
        <p:spPr>
          <a:xfrm>
            <a:off x="3720319" y="389600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22,155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CA2CC-866F-4E91-8995-C060DB1BEFA6}"/>
              </a:ext>
            </a:extLst>
          </p:cNvPr>
          <p:cNvSpPr txBox="1"/>
          <p:nvPr/>
        </p:nvSpPr>
        <p:spPr>
          <a:xfrm>
            <a:off x="4851127" y="4736841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7,482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673F2-0191-4A84-B99C-8216EAA191D6}"/>
              </a:ext>
            </a:extLst>
          </p:cNvPr>
          <p:cNvSpPr txBox="1"/>
          <p:nvPr/>
        </p:nvSpPr>
        <p:spPr>
          <a:xfrm>
            <a:off x="6096000" y="4875340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5,499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CC9E0-9769-4988-B700-DAE59CECC07E}"/>
              </a:ext>
            </a:extLst>
          </p:cNvPr>
          <p:cNvSpPr txBox="1"/>
          <p:nvPr/>
        </p:nvSpPr>
        <p:spPr>
          <a:xfrm>
            <a:off x="7324187" y="4896508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4,520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64D075-D235-4776-8C4A-6FF780DABCA4}"/>
              </a:ext>
            </a:extLst>
          </p:cNvPr>
          <p:cNvSpPr txBox="1"/>
          <p:nvPr/>
        </p:nvSpPr>
        <p:spPr>
          <a:xfrm>
            <a:off x="8518281" y="4921433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4,196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EA611-2829-4EA1-819B-BB19BEEDC5D1}"/>
              </a:ext>
            </a:extLst>
          </p:cNvPr>
          <p:cNvSpPr txBox="1"/>
          <p:nvPr/>
        </p:nvSpPr>
        <p:spPr>
          <a:xfrm>
            <a:off x="9682187" y="4935333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3,827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6AABCE-EE98-4919-A22D-A257589ED09E}"/>
              </a:ext>
            </a:extLst>
          </p:cNvPr>
          <p:cNvSpPr/>
          <p:nvPr/>
        </p:nvSpPr>
        <p:spPr>
          <a:xfrm>
            <a:off x="411563" y="341322"/>
            <a:ext cx="12168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Blocked user active status in recent 8 weeks - Daily</a:t>
            </a:r>
          </a:p>
        </p:txBody>
      </p:sp>
    </p:spTree>
    <p:extLst>
      <p:ext uri="{BB962C8B-B14F-4D97-AF65-F5344CB8AC3E}">
        <p14:creationId xmlns:p14="http://schemas.microsoft.com/office/powerpoint/2010/main" val="31857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18EF61E-5116-45EF-9B29-A7F98E65FD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4" y="-45874"/>
            <a:ext cx="12257313" cy="69146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EE5CB44-DA37-4AD5-82E3-463F496C717E}"/>
              </a:ext>
            </a:extLst>
          </p:cNvPr>
          <p:cNvSpPr txBox="1"/>
          <p:nvPr/>
        </p:nvSpPr>
        <p:spPr>
          <a:xfrm>
            <a:off x="2730764" y="496487"/>
            <a:ext cx="58704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i="1" dirty="0">
              <a:solidFill>
                <a:schemeClr val="bg1"/>
              </a:solidFill>
              <a:latin typeface="Bodoni Book" charset="0"/>
              <a:ea typeface="Bodoni Book" charset="0"/>
              <a:cs typeface="Bodoni Book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58781A-ADE1-4647-9B36-9F70A7CA4D1E}"/>
              </a:ext>
            </a:extLst>
          </p:cNvPr>
          <p:cNvSpPr/>
          <p:nvPr/>
        </p:nvSpPr>
        <p:spPr>
          <a:xfrm>
            <a:off x="360946" y="144602"/>
            <a:ext cx="5870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pc="-150" dirty="0">
                <a:solidFill>
                  <a:schemeClr val="bg1"/>
                </a:solidFill>
                <a:latin typeface="Avenir Next LT W04 Regular" panose="020B0503020202020204" pitchFamily="34" charset="0"/>
                <a:ea typeface="ITC Franklin Gothic Demi Extra Compressed" charset="0"/>
                <a:cs typeface="ITC Franklin Gothic Demi Extra Compressed" charset="0"/>
              </a:rPr>
              <a:t>Conclusion</a:t>
            </a:r>
          </a:p>
        </p:txBody>
      </p:sp>
      <p:sp>
        <p:nvSpPr>
          <p:cNvPr id="32" name="Slide Number Placeholder 14">
            <a:extLst>
              <a:ext uri="{FF2B5EF4-FFF2-40B4-BE49-F238E27FC236}">
                <a16:creationId xmlns:a16="http://schemas.microsoft.com/office/drawing/2014/main" id="{8A866F3D-B0D5-47E4-85B9-E75B9043DAB7}"/>
              </a:ext>
            </a:extLst>
          </p:cNvPr>
          <p:cNvSpPr txBox="1">
            <a:spLocks/>
          </p:cNvSpPr>
          <p:nvPr/>
        </p:nvSpPr>
        <p:spPr>
          <a:xfrm>
            <a:off x="14084417" y="6673942"/>
            <a:ext cx="3355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C05260C-CCC0-D846-A270-DEDC140A797A}" type="slidenum">
              <a:rPr lang="en-US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2967BB51-5669-4F95-9563-B6BBB24AC8C6}"/>
              </a:ext>
            </a:extLst>
          </p:cNvPr>
          <p:cNvGraphicFramePr/>
          <p:nvPr>
            <p:extLst/>
          </p:nvPr>
        </p:nvGraphicFramePr>
        <p:xfrm>
          <a:off x="6965741" y="1181929"/>
          <a:ext cx="3487881" cy="4087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D23CE952-CDBD-5546-B021-AFA67666C0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1" y="6305764"/>
            <a:ext cx="1248417" cy="43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169B3A-91F0-4FB7-B882-0AC977D53378}"/>
              </a:ext>
            </a:extLst>
          </p:cNvPr>
          <p:cNvSpPr txBox="1"/>
          <p:nvPr/>
        </p:nvSpPr>
        <p:spPr>
          <a:xfrm>
            <a:off x="848619" y="796569"/>
            <a:ext cx="844940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User Block data –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venir Next Cyr W04 Light" panose="020B0403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Differentiation in blocks for anonymous vs registered users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venir Next Cyr W04 Light" panose="020B0403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Increase in bot activity in late 2018 leading to proxy blocks</a:t>
            </a:r>
          </a:p>
          <a:p>
            <a:pPr lvl="1"/>
            <a:endParaRPr lang="en-IN" sz="20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Revision History –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Additional non textual features.</a:t>
            </a:r>
          </a:p>
          <a:p>
            <a:endParaRPr lang="en-IN" sz="16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44CEC40-78C3-44F4-8F63-8B9FD1A7A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989819"/>
              </p:ext>
            </p:extLst>
          </p:nvPr>
        </p:nvGraphicFramePr>
        <p:xfrm>
          <a:off x="5665988" y="3763514"/>
          <a:ext cx="7382500" cy="2638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5330F7-7C85-448A-80E3-80A7B4CEBD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6216430"/>
              </p:ext>
            </p:extLst>
          </p:nvPr>
        </p:nvGraphicFramePr>
        <p:xfrm>
          <a:off x="795989" y="3824226"/>
          <a:ext cx="6169752" cy="1739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AFCE5F63-52FA-4564-A8A5-C12BB4300DD1}"/>
              </a:ext>
            </a:extLst>
          </p:cNvPr>
          <p:cNvGrpSpPr/>
          <p:nvPr/>
        </p:nvGrpSpPr>
        <p:grpSpPr>
          <a:xfrm>
            <a:off x="7216013" y="4314413"/>
            <a:ext cx="494222" cy="583088"/>
            <a:chOff x="3762907" y="1422144"/>
            <a:chExt cx="318668" cy="372781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7E5087B9-8F1E-4F34-B3A3-9690632D4762}"/>
                </a:ext>
              </a:extLst>
            </p:cNvPr>
            <p:cNvSpPr/>
            <p:nvPr/>
          </p:nvSpPr>
          <p:spPr>
            <a:xfrm>
              <a:off x="3762907" y="1422144"/>
              <a:ext cx="318668" cy="37278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rrow: Right 4">
              <a:extLst>
                <a:ext uri="{FF2B5EF4-FFF2-40B4-BE49-F238E27FC236}">
                  <a16:creationId xmlns:a16="http://schemas.microsoft.com/office/drawing/2014/main" id="{EC222B12-CC55-49BA-A579-9A93545811D9}"/>
                </a:ext>
              </a:extLst>
            </p:cNvPr>
            <p:cNvSpPr txBox="1"/>
            <p:nvPr/>
          </p:nvSpPr>
          <p:spPr>
            <a:xfrm>
              <a:off x="3762907" y="1496700"/>
              <a:ext cx="223068" cy="2236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60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67660B0E-19E5-4FD6-95F5-5092AD677410}"/>
              </a:ext>
            </a:extLst>
          </p:cNvPr>
          <p:cNvSpPr/>
          <p:nvPr/>
        </p:nvSpPr>
        <p:spPr>
          <a:xfrm>
            <a:off x="360945" y="3284097"/>
            <a:ext cx="5870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Future Tasks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88F42-3AEC-4C5B-888D-34B6DF23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54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67" y="0"/>
            <a:ext cx="12303967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465" y="111968"/>
            <a:ext cx="1025925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169" dirty="0">
                <a:solidFill>
                  <a:schemeClr val="bg1"/>
                </a:solidFill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References</a:t>
            </a:r>
          </a:p>
          <a:p>
            <a:endParaRPr lang="en-US" sz="3200" b="1" spc="169" dirty="0">
              <a:solidFill>
                <a:schemeClr val="bg1"/>
              </a:solidFill>
              <a:latin typeface="Avenir Next Cyr W04 Light" panose="020B0403020202020204" pitchFamily="34" charset="0"/>
              <a:ea typeface="ITC Franklin Gothic Demi Extra Compressed" charset="0"/>
              <a:cs typeface="ITC Franklin Gothic Demi Extra Compressed" charset="0"/>
            </a:endParaRPr>
          </a:p>
          <a:p>
            <a:pPr>
              <a:buClr>
                <a:schemeClr val="bg1"/>
              </a:buClr>
              <a:buSzPct val="85000"/>
            </a:pPr>
            <a:endParaRPr lang="en-IN" sz="1000" b="1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  <a:p>
            <a:pPr>
              <a:buClr>
                <a:schemeClr val="bg1"/>
              </a:buClr>
              <a:buSzPct val="85000"/>
            </a:pPr>
            <a:r>
              <a:rPr lang="en-IN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[1] “Wikipedia Statistics”. Available: https://en.wikipedia.org/wiki/Special:Statistics. [Accessed: 09/23/2018]</a:t>
            </a:r>
            <a:endParaRPr lang="en-IN" sz="1400" b="1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  <a:p>
            <a:pPr>
              <a:buClr>
                <a:schemeClr val="bg1"/>
              </a:buClr>
              <a:buSzPct val="85000"/>
            </a:pPr>
            <a:endParaRPr lang="en-US" sz="1400" b="1" dirty="0">
              <a:solidFill>
                <a:schemeClr val="bg1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[2] “Wikimedia Community Engagement Insights, 2018 report.” Available: https://meta.wikimedia.org/wiki/Community_Engagement_Insights/2018_Report/Support_%26_Safety</a:t>
            </a:r>
          </a:p>
          <a:p>
            <a:r>
              <a:rPr lang="en-US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[Accessed: 09/24/2018]</a:t>
            </a:r>
          </a:p>
          <a:p>
            <a:pPr>
              <a:buClr>
                <a:schemeClr val="bg1"/>
              </a:buClr>
              <a:buSzPct val="85000"/>
            </a:pPr>
            <a:br>
              <a:rPr lang="en-US" sz="1400" i="1" dirty="0">
                <a:solidFill>
                  <a:schemeClr val="bg1"/>
                </a:solidFill>
                <a:latin typeface="Avenir Next Cyr W04 Light" panose="020B0403020202020204" pitchFamily="34" charset="0"/>
                <a:ea typeface="Bodoni Book" charset="0"/>
                <a:cs typeface="Bodoni Book" charset="0"/>
              </a:rPr>
            </a:br>
            <a:r>
              <a:rPr lang="en-US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[3] “Wikipedia Official Website”. Available:</a:t>
            </a:r>
            <a:r>
              <a:rPr lang="en-US" sz="1400" dirty="0">
                <a:solidFill>
                  <a:schemeClr val="bg1"/>
                </a:solidFill>
                <a:latin typeface="Avenir Next Cyr W04 Light" panose="020B0403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https://www.wikimedia.org/. [Accessed: 09/22/2018]</a:t>
            </a:r>
          </a:p>
          <a:p>
            <a:r>
              <a:rPr lang="en-IN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 </a:t>
            </a:r>
          </a:p>
          <a:p>
            <a:r>
              <a:rPr lang="en-IN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[4] M. Duggan. “Online harassment. Pew Research Center, 2017”. Available: http://www.pewinternet.org/2017/07/11/online-harassment-2017/. [Accessed: 09/22/2018]</a:t>
            </a:r>
          </a:p>
          <a:p>
            <a:endParaRPr lang="en-IN" sz="14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[5] “Wikipedia. Wikimedia: Wikimedia Harassment”. Available: https://en.wikipedia.org/wiki/Wikipedia:Harassment. [Accessed: 09/23/2018]</a:t>
            </a:r>
          </a:p>
          <a:p>
            <a:endParaRPr lang="en-IN" sz="14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r>
              <a:rPr lang="en-IN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IMAGE References –</a:t>
            </a:r>
          </a:p>
          <a:p>
            <a:endParaRPr lang="en-IN" sz="14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Slide 2 - </a:t>
            </a:r>
            <a:r>
              <a:rPr lang="en-US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https://commons.wikimedia.org/wiki/File:Wikidata_Items_Map_2014_%E2%80%93_2017_gif.gif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Slide 4 - </a:t>
            </a:r>
            <a:r>
              <a:rPr lang="en-US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https://commons.wikimedia.org/wiki/File:10_sharing_book_cover_background.jpg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Slide 5 - https://</a:t>
            </a:r>
            <a:r>
              <a:rPr lang="en-US" sz="1400" dirty="0" err="1">
                <a:solidFill>
                  <a:schemeClr val="bg1"/>
                </a:solidFill>
                <a:latin typeface="Avenir Next Cyr W04 Light" panose="020B0403020202020204" pitchFamily="34" charset="0"/>
              </a:rPr>
              <a:t>www.mediawiki.org</a:t>
            </a:r>
            <a:r>
              <a:rPr lang="en-US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/wiki/</a:t>
            </a:r>
            <a:r>
              <a:rPr lang="en-US" sz="1400" dirty="0" err="1">
                <a:solidFill>
                  <a:schemeClr val="bg1"/>
                </a:solidFill>
                <a:latin typeface="Avenir Next Cyr W04 Light" panose="020B0403020202020204" pitchFamily="34" charset="0"/>
              </a:rPr>
              <a:t>Manual:Database_layout</a:t>
            </a:r>
            <a:endParaRPr lang="en-US" sz="14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Icons across slides - https://</a:t>
            </a:r>
            <a:r>
              <a:rPr lang="en-US" sz="1400" dirty="0" err="1">
                <a:solidFill>
                  <a:schemeClr val="bg1"/>
                </a:solidFill>
                <a:latin typeface="Avenir Next Cyr W04 Light" panose="020B0403020202020204" pitchFamily="34" charset="0"/>
              </a:rPr>
              <a:t>www.flaticon.com</a:t>
            </a:r>
            <a:endParaRPr lang="en-US" sz="14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endParaRPr lang="en-IN" sz="14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endParaRPr lang="en-IN" sz="10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endParaRPr lang="en-IN" sz="10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EFCA9-C691-DD44-8B40-EEA22C80C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80" y="6308889"/>
            <a:ext cx="1248417" cy="4371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602A9-A9BD-4FDA-A3CD-5C5E9705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54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07822"/>
              </a:clrFrom>
              <a:clrTo>
                <a:srgbClr val="F07822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56B77C-3AB2-488A-A232-EC95B1764FE0}"/>
              </a:ext>
            </a:extLst>
          </p:cNvPr>
          <p:cNvSpPr txBox="1"/>
          <p:nvPr/>
        </p:nvSpPr>
        <p:spPr>
          <a:xfrm>
            <a:off x="7728858" y="3139418"/>
            <a:ext cx="2855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Q/A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4593B-FECD-4A5D-A505-0013CD642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5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E8B83-D843-44DD-9318-C24099117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2" y="1021404"/>
            <a:ext cx="8358785" cy="4716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611DA-4A5E-4E55-BBE6-FFFC1E1BC949}"/>
              </a:ext>
            </a:extLst>
          </p:cNvPr>
          <p:cNvSpPr txBox="1"/>
          <p:nvPr/>
        </p:nvSpPr>
        <p:spPr>
          <a:xfrm>
            <a:off x="172372" y="283137"/>
            <a:ext cx="9101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The English Wikipedia over the last few years…</a:t>
            </a:r>
            <a:endParaRPr lang="en-US" sz="2800" b="1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14700-D911-455C-B0DE-5759C06EE5DF}"/>
              </a:ext>
            </a:extLst>
          </p:cNvPr>
          <p:cNvSpPr txBox="1"/>
          <p:nvPr/>
        </p:nvSpPr>
        <p:spPr>
          <a:xfrm>
            <a:off x="8531157" y="1411503"/>
            <a:ext cx="347277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lt1"/>
              </a:buClr>
              <a:buSzPts val="1148"/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Avenir Next Cyr W04 Light" panose="020B0403020202020204" pitchFamily="34" charset="0"/>
                <a:sym typeface="Source Sans Pro"/>
              </a:rPr>
              <a:t>Languages</a:t>
            </a:r>
            <a:r>
              <a:rPr lang="en-IN" sz="2000" b="1" dirty="0">
                <a:solidFill>
                  <a:schemeClr val="bg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: </a:t>
            </a:r>
            <a:r>
              <a:rPr lang="en-IN" sz="2000" dirty="0">
                <a:solidFill>
                  <a:schemeClr val="bg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250+</a:t>
            </a:r>
            <a:endParaRPr lang="en-IN" sz="20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pPr marL="257175" lvl="0" indent="-184308">
              <a:buClr>
                <a:schemeClr val="lt1"/>
              </a:buClr>
              <a:buSzPts val="1148"/>
            </a:pPr>
            <a:endParaRPr lang="en-IN" sz="2000" b="1" dirty="0">
              <a:solidFill>
                <a:schemeClr val="bg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marL="257175" lvl="0" indent="-257175">
              <a:buClr>
                <a:schemeClr val="lt1"/>
              </a:buClr>
              <a:buSzPts val="1148"/>
              <a:buFont typeface="Arial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Avenir Next Cyr W04 Light" panose="020B0403020202020204" pitchFamily="34" charset="0"/>
                <a:sym typeface="Source Sans Pro"/>
              </a:rPr>
              <a:t>Popularity: Alexa Rank #5</a:t>
            </a:r>
            <a:endParaRPr lang="en-IN" sz="2000" b="1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pPr lvl="0"/>
            <a:r>
              <a:rPr lang="en-IN" sz="2000" b="1" dirty="0">
                <a:solidFill>
                  <a:schemeClr val="bg1"/>
                </a:solidFill>
                <a:latin typeface="Avenir Next Cyr W04 Light" panose="020B0403020202020204" pitchFamily="34" charset="0"/>
                <a:sym typeface="Source Sans Pro"/>
              </a:rPr>
              <a:t> </a:t>
            </a:r>
          </a:p>
          <a:p>
            <a:pPr marL="257175" lvl="0" indent="-257175">
              <a:buClr>
                <a:schemeClr val="lt1"/>
              </a:buClr>
              <a:buSzPts val="1148"/>
              <a:buFont typeface="Arial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Avenir Next Cyr W04 Light" panose="020B0403020202020204" pitchFamily="34" charset="0"/>
                <a:sym typeface="Source Sans Pro"/>
              </a:rPr>
              <a:t>Total Edits: </a:t>
            </a:r>
            <a:r>
              <a:rPr lang="en-US" sz="2000" b="1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868,717,569</a:t>
            </a:r>
            <a:r>
              <a:rPr lang="en-IN" sz="2000" b="1" dirty="0">
                <a:solidFill>
                  <a:schemeClr val="bg1"/>
                </a:solidFill>
                <a:latin typeface="Avenir Next Cyr W04 Light" panose="020B0403020202020204" pitchFamily="34" charset="0"/>
                <a:sym typeface="Source Sans Pro"/>
              </a:rPr>
              <a:t> </a:t>
            </a:r>
            <a:endParaRPr lang="en-IN" sz="2000" b="1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pPr marL="257175" lvl="0" indent="-184308">
              <a:buClr>
                <a:schemeClr val="lt1"/>
              </a:buClr>
              <a:buSzPts val="1148"/>
            </a:pPr>
            <a:endParaRPr lang="en-IN" sz="2000" b="1" dirty="0">
              <a:solidFill>
                <a:schemeClr val="bg1"/>
              </a:solidFill>
              <a:latin typeface="Avenir Next Cyr W04 Light" panose="020B0403020202020204" pitchFamily="34" charset="0"/>
              <a:sym typeface="Source Sans Pro"/>
            </a:endParaRPr>
          </a:p>
          <a:p>
            <a:pPr marL="257175" lvl="0" indent="-257175">
              <a:buClr>
                <a:schemeClr val="lt1"/>
              </a:buClr>
              <a:buSzPts val="1148"/>
              <a:buFont typeface="Arial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Avenir Next Cyr W04 Light" panose="020B0403020202020204" pitchFamily="34" charset="0"/>
                <a:sym typeface="Source Sans Pro"/>
              </a:rPr>
              <a:t>All Pages: </a:t>
            </a:r>
            <a:r>
              <a:rPr lang="en-US" sz="2000" b="1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46,612,179</a:t>
            </a:r>
          </a:p>
          <a:p>
            <a:pPr lvl="0">
              <a:buClr>
                <a:schemeClr val="lt1"/>
              </a:buClr>
              <a:buSzPts val="1148"/>
            </a:pPr>
            <a:endParaRPr lang="en-US" sz="2000" b="1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pPr marL="257175" lvl="0" indent="-257175">
              <a:buClr>
                <a:schemeClr val="lt1"/>
              </a:buClr>
              <a:buSzPts val="1148"/>
              <a:buFont typeface="Arial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Avenir Next Cyr W04 Light" panose="020B0403020202020204" pitchFamily="34" charset="0"/>
                <a:sym typeface="Source Sans Pro"/>
              </a:rPr>
              <a:t>Articles </a:t>
            </a:r>
            <a:r>
              <a:rPr lang="en-US" sz="2000" b="1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5,767,464</a:t>
            </a:r>
            <a:endParaRPr lang="en-IN" sz="2000" b="1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pPr marL="257175" lvl="0" indent="-184308">
              <a:buClr>
                <a:schemeClr val="lt1"/>
              </a:buClr>
              <a:buSzPts val="1148"/>
            </a:pPr>
            <a:endParaRPr lang="en-IN" sz="2000" b="1" dirty="0">
              <a:solidFill>
                <a:schemeClr val="bg1"/>
              </a:solidFill>
              <a:latin typeface="Avenir Next Cyr W04 Light" panose="020B0403020202020204" pitchFamily="34" charset="0"/>
              <a:sym typeface="Source Sans Pro"/>
            </a:endParaRPr>
          </a:p>
          <a:p>
            <a:pPr marL="257175" lvl="0" indent="-257175">
              <a:buClr>
                <a:schemeClr val="lt1"/>
              </a:buClr>
              <a:buSzPts val="1148"/>
              <a:buFont typeface="Arial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Avenir Next Cyr W04 Light" panose="020B0403020202020204" pitchFamily="34" charset="0"/>
                <a:sym typeface="Source Sans Pro"/>
              </a:rPr>
              <a:t>Registered Users: </a:t>
            </a:r>
            <a:r>
              <a:rPr lang="en-US" sz="2000" b="1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35,185,308</a:t>
            </a:r>
          </a:p>
          <a:p>
            <a:pPr lvl="0">
              <a:buClr>
                <a:schemeClr val="lt1"/>
              </a:buClr>
              <a:buSzPts val="1148"/>
            </a:pPr>
            <a:endParaRPr lang="en-US" sz="2000" b="1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  <a:p>
            <a:pPr marL="257175" indent="-257175">
              <a:buClr>
                <a:schemeClr val="lt1"/>
              </a:buClr>
              <a:buSzPts val="1148"/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venir Next Cyr W04 Light" panose="020B0403020202020204" pitchFamily="34" charset="0"/>
                <a:sym typeface="Source Sans Pro"/>
              </a:rPr>
              <a:t>Administrators: ~</a:t>
            </a:r>
            <a:r>
              <a:rPr lang="en-US" sz="2000" b="1" dirty="0">
                <a:solidFill>
                  <a:schemeClr val="bg1"/>
                </a:solidFill>
                <a:latin typeface="Avenir Next Cyr W04 Light" panose="020B0403020202020204" pitchFamily="34" charset="0"/>
              </a:rPr>
              <a:t>1,193</a:t>
            </a:r>
          </a:p>
          <a:p>
            <a:pPr marL="257175" lvl="0" indent="-257175">
              <a:buClr>
                <a:schemeClr val="lt1"/>
              </a:buClr>
              <a:buSzPts val="1148"/>
              <a:buFont typeface="Arial"/>
              <a:buChar char="•"/>
            </a:pPr>
            <a:endParaRPr lang="en-IN" sz="2000" dirty="0">
              <a:solidFill>
                <a:schemeClr val="bg1"/>
              </a:solidFill>
              <a:latin typeface="Avenir Next Cyr W04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A7677-14B6-4F58-A086-498A86BDD497}"/>
              </a:ext>
            </a:extLst>
          </p:cNvPr>
          <p:cNvSpPr txBox="1"/>
          <p:nvPr/>
        </p:nvSpPr>
        <p:spPr>
          <a:xfrm>
            <a:off x="0" y="6630087"/>
            <a:ext cx="68677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https://commons.wikimedia.org/wiki/File:Wikidata_Items_Map_2014_%E2%80%93_2017_gif.gif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E831B-9B84-4590-859E-66FFFC04D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3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03BC88D-AC16-614E-8C7F-5A1CDA4044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186" y="0"/>
            <a:ext cx="12328186" cy="6906986"/>
          </a:xfrm>
          <a:prstGeom prst="rect">
            <a:avLst/>
          </a:prstGeom>
        </p:spPr>
      </p:pic>
      <p:sp>
        <p:nvSpPr>
          <p:cNvPr id="7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0231426" y="6513063"/>
            <a:ext cx="335564" cy="273844"/>
          </a:xfrm>
        </p:spPr>
        <p:txBody>
          <a:bodyPr/>
          <a:lstStyle/>
          <a:p>
            <a:fld id="{4C05260C-CCC0-D846-A270-DEDC140A797A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63DD9-7CF4-4E6D-B97A-E98F34C3F2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2588" y="1897876"/>
            <a:ext cx="2624094" cy="10280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792B79-90EA-45D2-A13D-861D02A0EB13}"/>
              </a:ext>
            </a:extLst>
          </p:cNvPr>
          <p:cNvSpPr txBox="1"/>
          <p:nvPr/>
        </p:nvSpPr>
        <p:spPr>
          <a:xfrm>
            <a:off x="0" y="226440"/>
            <a:ext cx="9396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venir Next Cyr W04 Light" panose="020B0403020202020204" pitchFamily="34" charset="0"/>
                <a:ea typeface="ITC Franklin Gothic Demi Extra Compressed" charset="0"/>
                <a:cs typeface="ITC Franklin Gothic Demi Extra Compressed" charset="0"/>
              </a:rPr>
              <a:t>Online Harassment at Wikipedia</a:t>
            </a:r>
          </a:p>
          <a:p>
            <a:r>
              <a:rPr lang="en-US" sz="2000" dirty="0">
                <a:solidFill>
                  <a:schemeClr val="bg1"/>
                </a:solidFill>
                <a:latin typeface="Avenir Next Cyr W04 Light" panose="020B0403020202020204" pitchFamily="34" charset="0"/>
                <a:ea typeface="Franklin Gothic Demi" charset="0"/>
                <a:cs typeface="Franklin Gothic Demi" charset="0"/>
              </a:rPr>
              <a:t>Pew Research Centre Survey (America centric)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4A1BD-5A4C-4EBD-A3A4-D791745D448F}"/>
              </a:ext>
            </a:extLst>
          </p:cNvPr>
          <p:cNvSpPr txBox="1"/>
          <p:nvPr/>
        </p:nvSpPr>
        <p:spPr>
          <a:xfrm>
            <a:off x="1810139" y="2411923"/>
            <a:ext cx="2967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41% </a:t>
            </a:r>
            <a:r>
              <a:rPr lang="en-IN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have experienced personal attacks</a:t>
            </a:r>
            <a:endParaRPr lang="en-US" dirty="0">
              <a:solidFill>
                <a:schemeClr val="bg1"/>
              </a:solidFill>
              <a:latin typeface="Avenir Next LT W04 Regular" panose="020B05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70866-49B3-4B0D-8B95-65C03C1FE07D}"/>
              </a:ext>
            </a:extLst>
          </p:cNvPr>
          <p:cNvSpPr/>
          <p:nvPr/>
        </p:nvSpPr>
        <p:spPr>
          <a:xfrm>
            <a:off x="7758477" y="2411924"/>
            <a:ext cx="280851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>
                <a:solidFill>
                  <a:schemeClr val="bg1"/>
                </a:solidFill>
                <a:latin typeface="Avenir Next LT W04 Regular" panose="020B0503020202020204" pitchFamily="34" charset="0"/>
                <a:ea typeface="Franklin Gothic Demi" charset="0"/>
                <a:cs typeface="Franklin Gothic Demi" charset="0"/>
              </a:rPr>
              <a:t>66% </a:t>
            </a:r>
            <a:r>
              <a:rPr lang="en-US" dirty="0">
                <a:solidFill>
                  <a:schemeClr val="bg1"/>
                </a:solidFill>
                <a:latin typeface="Avenir Next LT W04 Regular" panose="020B0503020202020204" pitchFamily="34" charset="0"/>
                <a:ea typeface="Franklin Gothic Demi" charset="0"/>
                <a:cs typeface="Franklin Gothic Demi" charset="0"/>
              </a:rPr>
              <a:t>observed attacks directed towards others</a:t>
            </a:r>
            <a:endParaRPr lang="en-US" dirty="0">
              <a:latin typeface="Avenir Next LT W04 Regular" panose="020B0503020202020204" pitchFamily="34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5D6AC6C-50C8-464F-9FFB-8ABF00C53AE5}"/>
              </a:ext>
            </a:extLst>
          </p:cNvPr>
          <p:cNvSpPr/>
          <p:nvPr/>
        </p:nvSpPr>
        <p:spPr>
          <a:xfrm>
            <a:off x="5547049" y="3515110"/>
            <a:ext cx="1296955" cy="1153275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252F66-2322-48B0-8A9A-85330BA7E438}"/>
              </a:ext>
            </a:extLst>
          </p:cNvPr>
          <p:cNvSpPr txBox="1"/>
          <p:nvPr/>
        </p:nvSpPr>
        <p:spPr>
          <a:xfrm>
            <a:off x="4385387" y="4937786"/>
            <a:ext cx="40774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47% </a:t>
            </a:r>
            <a:r>
              <a:rPr lang="en-IN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reported a decrease in contribution and engagement levels</a:t>
            </a:r>
            <a:endParaRPr lang="en-US" dirty="0">
              <a:solidFill>
                <a:schemeClr val="bg1"/>
              </a:solidFill>
              <a:latin typeface="Avenir Next LT W04 Regular" panose="020B0503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198F37-3FDE-4A5F-8DE4-0859446FA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186" y="6393933"/>
            <a:ext cx="1248417" cy="43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8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F082E8-E902-4A2B-B290-04E8DC1DBC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7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" contrast="4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76F5B4D-90F4-4002-8DDE-40CC6824B6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619096"/>
              </p:ext>
            </p:extLst>
          </p:nvPr>
        </p:nvGraphicFramePr>
        <p:xfrm>
          <a:off x="573932" y="700391"/>
          <a:ext cx="5311302" cy="356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7A7B23F-BCDC-4AE4-B336-CF5175ACE5BA}"/>
              </a:ext>
            </a:extLst>
          </p:cNvPr>
          <p:cNvSpPr txBox="1"/>
          <p:nvPr/>
        </p:nvSpPr>
        <p:spPr>
          <a:xfrm>
            <a:off x="2461098" y="4266981"/>
            <a:ext cx="96109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Avenir Next Cyr W04 Regular" panose="020B0503020202020204" pitchFamily="34" charset="0"/>
              </a:rPr>
              <a:t>As the Wikipedia community continues to grow in its size and diversity, the current human-driven process  will not scale effectively and will be insufficient in combatting harassment, impeding the community's growth.</a:t>
            </a:r>
          </a:p>
          <a:p>
            <a:endParaRPr lang="en-IN" sz="2000" b="1" dirty="0">
              <a:solidFill>
                <a:schemeClr val="bg1"/>
              </a:solidFill>
              <a:latin typeface="Avenir Next Cyr W04 Regular" panose="020B0503020202020204" pitchFamily="34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Avenir Next Cyr W04 Regular" panose="020B0503020202020204" pitchFamily="34" charset="0"/>
              </a:rPr>
              <a:t>Hence, there’s a need for a more robust methodology to combat harassment.</a:t>
            </a:r>
          </a:p>
          <a:p>
            <a:endParaRPr lang="en-IN" sz="2000" b="1" dirty="0">
              <a:solidFill>
                <a:schemeClr val="bg1"/>
              </a:solidFill>
              <a:latin typeface="Avenir Next Cyr W04 Regular" panose="020B0503020202020204" pitchFamily="34" charset="0"/>
            </a:endParaRPr>
          </a:p>
          <a:p>
            <a:endParaRPr lang="en-IN" sz="2000" b="1" dirty="0">
              <a:solidFill>
                <a:schemeClr val="bg1"/>
              </a:solidFill>
              <a:latin typeface="Avenir Next Cyr W04 Regular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3D943-71BF-42FA-8FB5-D22C4CF10B0B}"/>
              </a:ext>
            </a:extLst>
          </p:cNvPr>
          <p:cNvSpPr txBox="1"/>
          <p:nvPr/>
        </p:nvSpPr>
        <p:spPr>
          <a:xfrm>
            <a:off x="414418" y="256833"/>
            <a:ext cx="409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  <a:latin typeface="Avenir Next Cyr W04 Regular" panose="020B0503020202020204" pitchFamily="34" charset="0"/>
              </a:rPr>
              <a:t>Problem</a:t>
            </a:r>
            <a:endParaRPr lang="en-US" sz="2800" b="1" dirty="0">
              <a:solidFill>
                <a:schemeClr val="bg1"/>
              </a:solidFill>
              <a:latin typeface="Avenir Next Cyr W04 Regular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11007-2D00-4557-905A-7B2923AB8B55}"/>
              </a:ext>
            </a:extLst>
          </p:cNvPr>
          <p:cNvSpPr txBox="1"/>
          <p:nvPr/>
        </p:nvSpPr>
        <p:spPr>
          <a:xfrm>
            <a:off x="0" y="6596390"/>
            <a:ext cx="49221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https://commons.wikimedia.org/wiki/File:10_sharing_book_cover_background.jpg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E4698D1-3BE0-464D-8FE3-6561D6A1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9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70875B6-D4A6-A84B-9799-600FE057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594" y="-97277"/>
            <a:ext cx="12463595" cy="6955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BDEE2-66A4-BE47-8119-42C5B8BFA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894" y="6273529"/>
            <a:ext cx="1248417" cy="437143"/>
          </a:xfrm>
          <a:prstGeom prst="rect">
            <a:avLst/>
          </a:prstGeom>
        </p:spPr>
      </p:pic>
      <p:sp>
        <p:nvSpPr>
          <p:cNvPr id="11" name="Google Shape;42;p1">
            <a:extLst>
              <a:ext uri="{FF2B5EF4-FFF2-40B4-BE49-F238E27FC236}">
                <a16:creationId xmlns:a16="http://schemas.microsoft.com/office/drawing/2014/main" id="{73D754AB-7D5E-BA4D-BC85-9C0DC0ED36D3}"/>
              </a:ext>
            </a:extLst>
          </p:cNvPr>
          <p:cNvSpPr txBox="1"/>
          <p:nvPr/>
        </p:nvSpPr>
        <p:spPr>
          <a:xfrm>
            <a:off x="0" y="368614"/>
            <a:ext cx="8058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lt1"/>
              </a:buClr>
              <a:buSzPts val="1148"/>
            </a:pPr>
            <a:r>
              <a:rPr lang="en-US" sz="2800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Data Sources</a:t>
            </a:r>
            <a:endParaRPr sz="2800" b="1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A34E2-4470-2F4D-9E9C-08966486E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1" y="1095835"/>
            <a:ext cx="841511" cy="841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1C3214-2295-6440-8ADB-5CD0DE760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93" y="1021692"/>
            <a:ext cx="1093760" cy="1093760"/>
          </a:xfrm>
          <a:prstGeom prst="rect">
            <a:avLst/>
          </a:prstGeom>
        </p:spPr>
      </p:pic>
      <p:sp>
        <p:nvSpPr>
          <p:cNvPr id="24" name="Google Shape;42;p1">
            <a:extLst>
              <a:ext uri="{FF2B5EF4-FFF2-40B4-BE49-F238E27FC236}">
                <a16:creationId xmlns:a16="http://schemas.microsoft.com/office/drawing/2014/main" id="{82B9B29A-17E1-BA49-BEF6-F1CFE3D0A029}"/>
              </a:ext>
            </a:extLst>
          </p:cNvPr>
          <p:cNvSpPr txBox="1"/>
          <p:nvPr/>
        </p:nvSpPr>
        <p:spPr>
          <a:xfrm>
            <a:off x="2505847" y="2400424"/>
            <a:ext cx="369289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lt1"/>
              </a:buClr>
              <a:buSzPts val="1148"/>
            </a:pPr>
            <a:r>
              <a:rPr lang="en-US" i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Format:</a:t>
            </a: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 MariaDb</a:t>
            </a:r>
            <a:endParaRPr lang="en-US" b="1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Blocked user list, and User activity statistics</a:t>
            </a:r>
          </a:p>
        </p:txBody>
      </p:sp>
      <p:sp>
        <p:nvSpPr>
          <p:cNvPr id="25" name="Google Shape;42;p1">
            <a:extLst>
              <a:ext uri="{FF2B5EF4-FFF2-40B4-BE49-F238E27FC236}">
                <a16:creationId xmlns:a16="http://schemas.microsoft.com/office/drawing/2014/main" id="{C2F97ED5-2D70-E94C-AEE9-AAE0B1D25528}"/>
              </a:ext>
            </a:extLst>
          </p:cNvPr>
          <p:cNvSpPr txBox="1"/>
          <p:nvPr/>
        </p:nvSpPr>
        <p:spPr>
          <a:xfrm>
            <a:off x="6734243" y="2400424"/>
            <a:ext cx="33571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lt1"/>
              </a:buClr>
              <a:buSzPts val="1148"/>
            </a:pPr>
            <a:r>
              <a:rPr lang="en-US" i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Format:</a:t>
            </a: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 XML files</a:t>
            </a:r>
            <a:endParaRPr lang="en-US" b="1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Revision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4EE0C3-12D1-374B-BD05-68C1816F473A}"/>
              </a:ext>
            </a:extLst>
          </p:cNvPr>
          <p:cNvSpPr txBox="1"/>
          <p:nvPr/>
        </p:nvSpPr>
        <p:spPr>
          <a:xfrm>
            <a:off x="13192897" y="42630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8F174AC-7EF1-624E-8CD1-2AF90C0176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996" b="2623"/>
          <a:stretch/>
        </p:blipFill>
        <p:spPr>
          <a:xfrm>
            <a:off x="2502497" y="3429000"/>
            <a:ext cx="3559565" cy="25906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E038FE-DBEB-BD44-B0C5-622C17003C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7927" b="26768"/>
          <a:stretch/>
        </p:blipFill>
        <p:spPr>
          <a:xfrm>
            <a:off x="7201717" y="3429000"/>
            <a:ext cx="2725682" cy="2590673"/>
          </a:xfrm>
          <a:prstGeom prst="rect">
            <a:avLst/>
          </a:prstGeom>
        </p:spPr>
      </p:pic>
      <p:sp>
        <p:nvSpPr>
          <p:cNvPr id="43" name="Google Shape;42;p1">
            <a:extLst>
              <a:ext uri="{FF2B5EF4-FFF2-40B4-BE49-F238E27FC236}">
                <a16:creationId xmlns:a16="http://schemas.microsoft.com/office/drawing/2014/main" id="{E776BE15-2BC3-A34D-B77F-7FA9D8A00974}"/>
              </a:ext>
            </a:extLst>
          </p:cNvPr>
          <p:cNvSpPr txBox="1"/>
          <p:nvPr/>
        </p:nvSpPr>
        <p:spPr>
          <a:xfrm>
            <a:off x="2505847" y="2044027"/>
            <a:ext cx="36928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lt1"/>
              </a:buClr>
              <a:buSzPts val="1148"/>
            </a:pPr>
            <a:r>
              <a:rPr lang="en-US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Toolforge</a:t>
            </a:r>
            <a:endParaRPr lang="en-US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" name="Google Shape;42;p1">
            <a:extLst>
              <a:ext uri="{FF2B5EF4-FFF2-40B4-BE49-F238E27FC236}">
                <a16:creationId xmlns:a16="http://schemas.microsoft.com/office/drawing/2014/main" id="{2D05D49C-94F6-D64D-8148-21CDC9CC5FC8}"/>
              </a:ext>
            </a:extLst>
          </p:cNvPr>
          <p:cNvSpPr txBox="1"/>
          <p:nvPr/>
        </p:nvSpPr>
        <p:spPr>
          <a:xfrm>
            <a:off x="6734243" y="2031133"/>
            <a:ext cx="33571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lt1"/>
              </a:buClr>
              <a:buSzPts val="1148"/>
            </a:pPr>
            <a:r>
              <a:rPr lang="en-US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Wikipedia Data dumps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C668B-C630-4480-B36E-A9AE2DAB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70875B6-D4A6-A84B-9799-600FE057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49" y="-49061"/>
            <a:ext cx="12279549" cy="7043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BDEE2-66A4-BE47-8119-42C5B8BFA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6280"/>
            <a:ext cx="1248417" cy="437143"/>
          </a:xfrm>
          <a:prstGeom prst="rect">
            <a:avLst/>
          </a:prstGeom>
        </p:spPr>
      </p:pic>
      <p:sp>
        <p:nvSpPr>
          <p:cNvPr id="11" name="Google Shape;42;p1">
            <a:extLst>
              <a:ext uri="{FF2B5EF4-FFF2-40B4-BE49-F238E27FC236}">
                <a16:creationId xmlns:a16="http://schemas.microsoft.com/office/drawing/2014/main" id="{73D754AB-7D5E-BA4D-BC85-9C0DC0ED36D3}"/>
              </a:ext>
            </a:extLst>
          </p:cNvPr>
          <p:cNvSpPr txBox="1"/>
          <p:nvPr/>
        </p:nvSpPr>
        <p:spPr>
          <a:xfrm>
            <a:off x="175722" y="166054"/>
            <a:ext cx="8058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lt1"/>
              </a:buClr>
              <a:buSzPts val="1148"/>
            </a:pPr>
            <a:r>
              <a:rPr lang="en-US" sz="2800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Data Pipeline</a:t>
            </a:r>
            <a:endParaRPr sz="2800" b="1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A34E2-4470-2F4D-9E9C-08966486E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066" y="2348973"/>
            <a:ext cx="841511" cy="841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4E323B-B207-E54A-AB56-A9E4A73256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22" t="5546" r="14353" b="9154"/>
          <a:stretch/>
        </p:blipFill>
        <p:spPr>
          <a:xfrm>
            <a:off x="2162102" y="960919"/>
            <a:ext cx="1248034" cy="815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3FB0A2-8BDC-FA44-96A9-BEF19C4816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513" b="10362"/>
          <a:stretch/>
        </p:blipFill>
        <p:spPr>
          <a:xfrm>
            <a:off x="5975419" y="1614520"/>
            <a:ext cx="1150989" cy="9222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B293F7-92A5-2943-930E-71AB89680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6400" y="575833"/>
            <a:ext cx="915635" cy="829660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F40C7AF-27F5-1A41-9040-A2EF12E43E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10136" y="1368692"/>
            <a:ext cx="2565283" cy="706948"/>
          </a:xfrm>
          <a:prstGeom prst="bentConnector3">
            <a:avLst>
              <a:gd name="adj1" fmla="val 4662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81933B2F-3FE5-6F4A-8D1D-C8DB70197812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3226577" y="2075641"/>
            <a:ext cx="2748842" cy="69408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2A37AE5F-AB78-AC47-AD8F-A18353CD4779}"/>
              </a:ext>
            </a:extLst>
          </p:cNvPr>
          <p:cNvCxnSpPr>
            <a:cxnSpLocks/>
            <a:stCxn id="8" idx="0"/>
            <a:endCxn id="21" idx="1"/>
          </p:cNvCxnSpPr>
          <p:nvPr/>
        </p:nvCxnSpPr>
        <p:spPr>
          <a:xfrm rot="5400000" flipH="1" flipV="1">
            <a:off x="7291729" y="249849"/>
            <a:ext cx="623857" cy="2105486"/>
          </a:xfrm>
          <a:prstGeom prst="curvedConnector2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952A37C-35BB-214D-A713-209921C6AA1A}"/>
              </a:ext>
            </a:extLst>
          </p:cNvPr>
          <p:cNvCxnSpPr>
            <a:stCxn id="21" idx="2"/>
            <a:endCxn id="8" idx="3"/>
          </p:cNvCxnSpPr>
          <p:nvPr/>
        </p:nvCxnSpPr>
        <p:spPr>
          <a:xfrm rot="5400000">
            <a:off x="7785239" y="746662"/>
            <a:ext cx="670148" cy="1987810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Google Shape;42;p1">
            <a:extLst>
              <a:ext uri="{FF2B5EF4-FFF2-40B4-BE49-F238E27FC236}">
                <a16:creationId xmlns:a16="http://schemas.microsoft.com/office/drawing/2014/main" id="{94BAE8B7-FD47-4248-AA47-6C5BF133DEC6}"/>
              </a:ext>
            </a:extLst>
          </p:cNvPr>
          <p:cNvSpPr txBox="1"/>
          <p:nvPr/>
        </p:nvSpPr>
        <p:spPr>
          <a:xfrm>
            <a:off x="3490099" y="2878901"/>
            <a:ext cx="335717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indent="-184308" algn="ctr">
              <a:buClr>
                <a:schemeClr val="lt1"/>
              </a:buClr>
              <a:buSzPts val="1148"/>
            </a:pPr>
            <a:r>
              <a:rPr lang="en-US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SSH</a:t>
            </a: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 tunneling to transfer data</a:t>
            </a:r>
          </a:p>
        </p:txBody>
      </p:sp>
      <p:sp>
        <p:nvSpPr>
          <p:cNvPr id="51" name="Google Shape;42;p1">
            <a:extLst>
              <a:ext uri="{FF2B5EF4-FFF2-40B4-BE49-F238E27FC236}">
                <a16:creationId xmlns:a16="http://schemas.microsoft.com/office/drawing/2014/main" id="{98D43979-70E9-2042-9A7D-D14ABAB331F1}"/>
              </a:ext>
            </a:extLst>
          </p:cNvPr>
          <p:cNvSpPr txBox="1"/>
          <p:nvPr/>
        </p:nvSpPr>
        <p:spPr>
          <a:xfrm>
            <a:off x="7331638" y="2020808"/>
            <a:ext cx="33571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indent="-184308" algn="ctr">
              <a:buClr>
                <a:schemeClr val="lt1"/>
              </a:buClr>
              <a:buSzPts val="1148"/>
            </a:pP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Data Storage </a:t>
            </a:r>
          </a:p>
          <a:p>
            <a:pPr marL="257175" indent="-184308" algn="ctr">
              <a:buClr>
                <a:schemeClr val="lt1"/>
              </a:buClr>
              <a:buSzPts val="1148"/>
            </a:pP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and Manipulation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D3FA1-3443-484F-8FE2-09741B25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6</a:t>
            </a:fld>
            <a:endParaRPr lang="en-US"/>
          </a:p>
        </p:txBody>
      </p:sp>
      <p:sp>
        <p:nvSpPr>
          <p:cNvPr id="20" name="Google Shape;42;p1">
            <a:extLst>
              <a:ext uri="{FF2B5EF4-FFF2-40B4-BE49-F238E27FC236}">
                <a16:creationId xmlns:a16="http://schemas.microsoft.com/office/drawing/2014/main" id="{E9FA75C2-DCFA-463C-B673-64BF9E17653E}"/>
              </a:ext>
            </a:extLst>
          </p:cNvPr>
          <p:cNvSpPr txBox="1"/>
          <p:nvPr/>
        </p:nvSpPr>
        <p:spPr>
          <a:xfrm>
            <a:off x="264025" y="3557132"/>
            <a:ext cx="8058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lt1"/>
              </a:buClr>
              <a:buSzPts val="1148"/>
            </a:pPr>
            <a:r>
              <a:rPr lang="en-US" sz="2800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Data Challenges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E8F388-7DCD-4DBA-A547-CA4F97623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5361" y="3965129"/>
            <a:ext cx="1260658" cy="1260658"/>
          </a:xfrm>
          <a:prstGeom prst="rect">
            <a:avLst/>
          </a:prstGeom>
        </p:spPr>
      </p:pic>
      <p:sp>
        <p:nvSpPr>
          <p:cNvPr id="24" name="Google Shape;42;p1">
            <a:extLst>
              <a:ext uri="{FF2B5EF4-FFF2-40B4-BE49-F238E27FC236}">
                <a16:creationId xmlns:a16="http://schemas.microsoft.com/office/drawing/2014/main" id="{B88D7517-A926-4CA2-B1F7-B9DF9B32963D}"/>
              </a:ext>
            </a:extLst>
          </p:cNvPr>
          <p:cNvSpPr txBox="1"/>
          <p:nvPr/>
        </p:nvSpPr>
        <p:spPr>
          <a:xfrm>
            <a:off x="1374984" y="4902641"/>
            <a:ext cx="353359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indent="-184308" algn="ctr">
              <a:buClr>
                <a:schemeClr val="lt1"/>
              </a:buClr>
              <a:buSzPts val="1148"/>
            </a:pPr>
            <a:endParaRPr b="1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Database size</a:t>
            </a:r>
            <a:endParaRPr lang="en-US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i="1" dirty="0">
                <a:solidFill>
                  <a:srgbClr val="FF0000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5TB+ files</a:t>
            </a:r>
          </a:p>
          <a:p>
            <a:pPr algn="ctr">
              <a:buClr>
                <a:schemeClr val="lt1"/>
              </a:buClr>
              <a:buSzPts val="1148"/>
            </a:pPr>
            <a:endParaRPr lang="en-US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lvl="0" algn="ctr">
              <a:buClr>
                <a:schemeClr val="lt1"/>
              </a:buClr>
              <a:buSzPts val="1148"/>
            </a:pP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Article and User</a:t>
            </a:r>
          </a:p>
          <a:p>
            <a:pPr lvl="0" algn="ctr">
              <a:buClr>
                <a:schemeClr val="lt1"/>
              </a:buClr>
              <a:buSzPts val="1148"/>
            </a:pP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 talk namespace</a:t>
            </a:r>
          </a:p>
        </p:txBody>
      </p:sp>
      <p:sp>
        <p:nvSpPr>
          <p:cNvPr id="25" name="Google Shape;42;p1">
            <a:extLst>
              <a:ext uri="{FF2B5EF4-FFF2-40B4-BE49-F238E27FC236}">
                <a16:creationId xmlns:a16="http://schemas.microsoft.com/office/drawing/2014/main" id="{1589EE76-3A3B-4E08-A12D-EC74FD96AAC4}"/>
              </a:ext>
            </a:extLst>
          </p:cNvPr>
          <p:cNvSpPr txBox="1"/>
          <p:nvPr/>
        </p:nvSpPr>
        <p:spPr>
          <a:xfrm>
            <a:off x="5039904" y="4942261"/>
            <a:ext cx="241349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indent="-184308" algn="ctr">
              <a:buClr>
                <a:schemeClr val="lt1"/>
              </a:buClr>
              <a:buSzPts val="1148"/>
            </a:pPr>
            <a:endParaRPr b="1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Annotation</a:t>
            </a:r>
            <a:endParaRPr lang="en-US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i="1" dirty="0">
                <a:solidFill>
                  <a:srgbClr val="FF0000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No clean mapping</a:t>
            </a:r>
          </a:p>
          <a:p>
            <a:pPr algn="ctr">
              <a:buClr>
                <a:schemeClr val="lt1"/>
              </a:buClr>
              <a:buSzPts val="1148"/>
            </a:pPr>
            <a:endParaRPr lang="en-US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Focus on top block reasons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F5289A-9B11-4D64-88D1-C1F2F0D1F91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-209"/>
          <a:stretch/>
        </p:blipFill>
        <p:spPr>
          <a:xfrm>
            <a:off x="5851004" y="4248976"/>
            <a:ext cx="823644" cy="8253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4B0BC2-AFEA-4400-8766-5D30880893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80245" y="4197429"/>
            <a:ext cx="1101955" cy="958701"/>
          </a:xfrm>
          <a:prstGeom prst="rect">
            <a:avLst/>
          </a:prstGeom>
        </p:spPr>
      </p:pic>
      <p:sp>
        <p:nvSpPr>
          <p:cNvPr id="28" name="Google Shape;42;p1">
            <a:extLst>
              <a:ext uri="{FF2B5EF4-FFF2-40B4-BE49-F238E27FC236}">
                <a16:creationId xmlns:a16="http://schemas.microsoft.com/office/drawing/2014/main" id="{1A22D8EA-9CD6-47A8-BF78-0304012623E4}"/>
              </a:ext>
            </a:extLst>
          </p:cNvPr>
          <p:cNvSpPr txBox="1"/>
          <p:nvPr/>
        </p:nvSpPr>
        <p:spPr>
          <a:xfrm>
            <a:off x="7372990" y="4914611"/>
            <a:ext cx="398081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indent="-184308" algn="ctr">
              <a:buClr>
                <a:schemeClr val="lt1"/>
              </a:buClr>
              <a:buSzPts val="1148"/>
            </a:pPr>
            <a:endParaRPr b="1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Abusive text identification</a:t>
            </a:r>
            <a:endParaRPr lang="en-US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i="1" dirty="0">
                <a:solidFill>
                  <a:srgbClr val="FF0000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Days lag, multiple sources</a:t>
            </a:r>
          </a:p>
          <a:p>
            <a:pPr algn="ctr">
              <a:buClr>
                <a:schemeClr val="lt1"/>
              </a:buClr>
              <a:buSzPts val="1148"/>
            </a:pPr>
            <a:endParaRPr lang="en-US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Iterative process</a:t>
            </a:r>
          </a:p>
        </p:txBody>
      </p:sp>
      <p:sp>
        <p:nvSpPr>
          <p:cNvPr id="29" name="Google Shape;42;p1">
            <a:extLst>
              <a:ext uri="{FF2B5EF4-FFF2-40B4-BE49-F238E27FC236}">
                <a16:creationId xmlns:a16="http://schemas.microsoft.com/office/drawing/2014/main" id="{E9EBFC4E-52E6-2F4C-9BD9-DE26012FA91F}"/>
              </a:ext>
            </a:extLst>
          </p:cNvPr>
          <p:cNvSpPr txBox="1"/>
          <p:nvPr/>
        </p:nvSpPr>
        <p:spPr>
          <a:xfrm>
            <a:off x="3490099" y="708288"/>
            <a:ext cx="33571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indent="-184308" algn="ctr">
              <a:buClr>
                <a:schemeClr val="lt1"/>
              </a:buClr>
              <a:buSzPts val="1148"/>
            </a:pPr>
            <a:r>
              <a:rPr lang="en-US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Web scraping</a:t>
            </a: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 and sequential downloading</a:t>
            </a:r>
          </a:p>
        </p:txBody>
      </p:sp>
    </p:spTree>
    <p:extLst>
      <p:ext uri="{BB962C8B-B14F-4D97-AF65-F5344CB8AC3E}">
        <p14:creationId xmlns:p14="http://schemas.microsoft.com/office/powerpoint/2010/main" val="71979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70875B6-D4A6-A84B-9799-600FE057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814" y="-126296"/>
            <a:ext cx="13124070" cy="7376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BDEE2-66A4-BE47-8119-42C5B8BFA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3" y="6360049"/>
            <a:ext cx="1248417" cy="4371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4EE0C3-12D1-374B-BD05-68C1816F473A}"/>
              </a:ext>
            </a:extLst>
          </p:cNvPr>
          <p:cNvSpPr txBox="1"/>
          <p:nvPr/>
        </p:nvSpPr>
        <p:spPr>
          <a:xfrm>
            <a:off x="13192897" y="42630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Google Shape;42;p1">
            <a:extLst>
              <a:ext uri="{FF2B5EF4-FFF2-40B4-BE49-F238E27FC236}">
                <a16:creationId xmlns:a16="http://schemas.microsoft.com/office/drawing/2014/main" id="{B62CA67B-061D-714B-B01C-BB4B1F0A6C00}"/>
              </a:ext>
            </a:extLst>
          </p:cNvPr>
          <p:cNvSpPr txBox="1"/>
          <p:nvPr/>
        </p:nvSpPr>
        <p:spPr>
          <a:xfrm>
            <a:off x="334079" y="289408"/>
            <a:ext cx="8058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lt1"/>
              </a:buClr>
              <a:buSzPts val="1148"/>
            </a:pPr>
            <a:r>
              <a:rPr lang="en-US" sz="2800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Data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1D035A-D1EA-0E45-B06E-5242A0849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217" y="156808"/>
            <a:ext cx="548640" cy="523181"/>
          </a:xfrm>
          <a:prstGeom prst="rect">
            <a:avLst/>
          </a:prstGeom>
        </p:spPr>
      </p:pic>
      <p:sp>
        <p:nvSpPr>
          <p:cNvPr id="32" name="Google Shape;42;p1">
            <a:extLst>
              <a:ext uri="{FF2B5EF4-FFF2-40B4-BE49-F238E27FC236}">
                <a16:creationId xmlns:a16="http://schemas.microsoft.com/office/drawing/2014/main" id="{F4CB9D1C-BD84-624E-A6D6-1C2D670FE64C}"/>
              </a:ext>
            </a:extLst>
          </p:cNvPr>
          <p:cNvSpPr txBox="1"/>
          <p:nvPr/>
        </p:nvSpPr>
        <p:spPr>
          <a:xfrm>
            <a:off x="551390" y="1844943"/>
            <a:ext cx="280498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indent="-184308" algn="ctr">
              <a:buClr>
                <a:schemeClr val="lt1"/>
              </a:buClr>
              <a:buSzPts val="1148"/>
            </a:pPr>
            <a:endParaRPr b="1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User Blocks</a:t>
            </a:r>
            <a:endParaRPr lang="en-US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u="sng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Ibp_user</a:t>
            </a:r>
          </a:p>
          <a:p>
            <a:pPr algn="ctr">
              <a:buClr>
                <a:schemeClr val="lt1"/>
              </a:buClr>
              <a:buSzPts val="1148"/>
            </a:pPr>
            <a:r>
              <a:rPr lang="en-US" u="sng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Ibp_timestamp</a:t>
            </a:r>
          </a:p>
          <a:p>
            <a:pPr algn="ctr">
              <a:buClr>
                <a:schemeClr val="lt1"/>
              </a:buClr>
              <a:buSzPts val="1148"/>
            </a:pP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Ibp_reason</a:t>
            </a:r>
          </a:p>
          <a:p>
            <a:pPr algn="ctr">
              <a:buClr>
                <a:schemeClr val="lt1"/>
              </a:buClr>
              <a:buSzPts val="1148"/>
            </a:pP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Ibp_expiry</a:t>
            </a:r>
          </a:p>
        </p:txBody>
      </p:sp>
      <p:sp>
        <p:nvSpPr>
          <p:cNvPr id="33" name="Google Shape;42;p1">
            <a:extLst>
              <a:ext uri="{FF2B5EF4-FFF2-40B4-BE49-F238E27FC236}">
                <a16:creationId xmlns:a16="http://schemas.microsoft.com/office/drawing/2014/main" id="{F62A351B-8CE2-B641-9FE5-4CFE62E79BF2}"/>
              </a:ext>
            </a:extLst>
          </p:cNvPr>
          <p:cNvSpPr txBox="1"/>
          <p:nvPr/>
        </p:nvSpPr>
        <p:spPr>
          <a:xfrm>
            <a:off x="4501911" y="418398"/>
            <a:ext cx="280498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indent="-184308" algn="ctr">
              <a:buClr>
                <a:schemeClr val="lt1"/>
              </a:buClr>
              <a:buSzPts val="1148"/>
            </a:pPr>
            <a:endParaRPr b="1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Revision Text</a:t>
            </a:r>
            <a:endParaRPr lang="en-US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u="sng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user</a:t>
            </a:r>
          </a:p>
          <a:p>
            <a:pPr algn="ctr">
              <a:buClr>
                <a:schemeClr val="lt1"/>
              </a:buClr>
              <a:buSzPts val="1148"/>
            </a:pPr>
            <a:r>
              <a:rPr lang="en-US" u="sng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timestamp</a:t>
            </a:r>
          </a:p>
          <a:p>
            <a:pPr algn="ctr">
              <a:buClr>
                <a:schemeClr val="lt1"/>
              </a:buClr>
              <a:buSzPts val="1148"/>
            </a:pPr>
            <a:r>
              <a:rPr lang="en-US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revision_text</a:t>
            </a:r>
          </a:p>
        </p:txBody>
      </p:sp>
      <p:sp>
        <p:nvSpPr>
          <p:cNvPr id="35" name="Google Shape;42;p1">
            <a:extLst>
              <a:ext uri="{FF2B5EF4-FFF2-40B4-BE49-F238E27FC236}">
                <a16:creationId xmlns:a16="http://schemas.microsoft.com/office/drawing/2014/main" id="{CBFCBB1B-5B17-5C4C-9667-ACC64624AC3F}"/>
              </a:ext>
            </a:extLst>
          </p:cNvPr>
          <p:cNvSpPr txBox="1"/>
          <p:nvPr/>
        </p:nvSpPr>
        <p:spPr>
          <a:xfrm>
            <a:off x="8866461" y="1844943"/>
            <a:ext cx="280498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indent="-184308" algn="ctr">
              <a:buClr>
                <a:schemeClr val="lt1"/>
              </a:buClr>
              <a:buSzPts val="1148"/>
            </a:pPr>
            <a:endParaRPr b="1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User Activity</a:t>
            </a:r>
          </a:p>
          <a:p>
            <a:pPr algn="ctr">
              <a:buClr>
                <a:schemeClr val="lt1"/>
              </a:buClr>
              <a:buSzPts val="1148"/>
            </a:pPr>
            <a:r>
              <a:rPr lang="en-US" u="sng" dirty="0" err="1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Courier New" panose="02070309020205020404" pitchFamily="49" charset="0"/>
                <a:sym typeface="Source Sans Pro"/>
              </a:rPr>
              <a:t>rev_user</a:t>
            </a:r>
            <a:endParaRPr lang="en-US" u="sng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Courier New" panose="02070309020205020404" pitchFamily="49" charset="0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u="sng" dirty="0" err="1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Courier New" panose="02070309020205020404" pitchFamily="49" charset="0"/>
                <a:sym typeface="Source Sans Pro"/>
              </a:rPr>
              <a:t>rev_timestamp</a:t>
            </a:r>
            <a:endParaRPr lang="en-US" u="sng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Courier New" panose="02070309020205020404" pitchFamily="49" charset="0"/>
              <a:sym typeface="Source Sans Pro"/>
            </a:endParaRPr>
          </a:p>
          <a:p>
            <a:pPr algn="ctr">
              <a:buClr>
                <a:schemeClr val="lt1"/>
              </a:buClr>
              <a:buSzPts val="1148"/>
            </a:pPr>
            <a:r>
              <a:rPr lang="en-US" dirty="0" err="1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Courier New" panose="02070309020205020404" pitchFamily="49" charset="0"/>
                <a:sym typeface="Source Sans Pro"/>
              </a:rPr>
              <a:t>rev_length</a:t>
            </a:r>
            <a:endParaRPr lang="en-US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Courier New" panose="02070309020205020404" pitchFamily="49" charset="0"/>
              <a:sym typeface="Source Sans Pro"/>
            </a:endParaRPr>
          </a:p>
          <a:p>
            <a:pPr lvl="0" algn="ctr">
              <a:buClr>
                <a:schemeClr val="lt1"/>
              </a:buClr>
              <a:buSzPts val="1148"/>
            </a:pPr>
            <a:r>
              <a:rPr lang="en-US" dirty="0" err="1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Courier New" panose="02070309020205020404" pitchFamily="49" charset="0"/>
                <a:sym typeface="Source Sans Pro"/>
              </a:rPr>
              <a:t>rev_minor_edit</a:t>
            </a:r>
            <a:endParaRPr lang="en-US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Courier New" panose="02070309020205020404" pitchFamily="49" charset="0"/>
              <a:sym typeface="Source Sans Pro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CD32E2-BDE3-4C4A-A89F-5F5D01580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1555" y="1505064"/>
            <a:ext cx="548640" cy="548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1584B5-803D-E14D-AAAF-BA0BAF120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9562" y="1505064"/>
            <a:ext cx="548640" cy="54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9E0C13-A68E-4D82-8118-27BEE40D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7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809330-BB21-4035-A695-E7D96094E0AE}"/>
              </a:ext>
            </a:extLst>
          </p:cNvPr>
          <p:cNvCxnSpPr>
            <a:cxnSpLocks/>
          </p:cNvCxnSpPr>
          <p:nvPr/>
        </p:nvCxnSpPr>
        <p:spPr>
          <a:xfrm>
            <a:off x="5829819" y="1876186"/>
            <a:ext cx="0" cy="15544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D1531B-FE4E-4849-9860-4B3FD616BF38}"/>
              </a:ext>
            </a:extLst>
          </p:cNvPr>
          <p:cNvCxnSpPr>
            <a:cxnSpLocks/>
          </p:cNvCxnSpPr>
          <p:nvPr/>
        </p:nvCxnSpPr>
        <p:spPr>
          <a:xfrm flipH="1">
            <a:off x="6650219" y="2704354"/>
            <a:ext cx="2380810" cy="9482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099039-C9BD-4658-BD28-E9DD9D480C46}"/>
              </a:ext>
            </a:extLst>
          </p:cNvPr>
          <p:cNvCxnSpPr>
            <a:cxnSpLocks/>
          </p:cNvCxnSpPr>
          <p:nvPr/>
        </p:nvCxnSpPr>
        <p:spPr>
          <a:xfrm>
            <a:off x="3035412" y="2659495"/>
            <a:ext cx="2033575" cy="98193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70397D2-7F71-4318-9102-407585B5D010}"/>
              </a:ext>
            </a:extLst>
          </p:cNvPr>
          <p:cNvSpPr txBox="1"/>
          <p:nvPr/>
        </p:nvSpPr>
        <p:spPr>
          <a:xfrm>
            <a:off x="4369868" y="4511998"/>
            <a:ext cx="306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Avenir Next LT W04 Regular" panose="020B0503020202020204" pitchFamily="34" charset="0"/>
              </a:rPr>
              <a:t>Final Corpus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2601459-4552-47E2-9123-6CCD8C51A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180" y="3658122"/>
            <a:ext cx="863794" cy="863794"/>
          </a:xfrm>
          <a:prstGeom prst="rect">
            <a:avLst/>
          </a:prstGeom>
        </p:spPr>
      </p:pic>
      <p:sp>
        <p:nvSpPr>
          <p:cNvPr id="24" name="Google Shape;42;p1">
            <a:extLst>
              <a:ext uri="{FF2B5EF4-FFF2-40B4-BE49-F238E27FC236}">
                <a16:creationId xmlns:a16="http://schemas.microsoft.com/office/drawing/2014/main" id="{48244F03-0A39-6441-999E-DDDD8C53701F}"/>
              </a:ext>
            </a:extLst>
          </p:cNvPr>
          <p:cNvSpPr txBox="1"/>
          <p:nvPr/>
        </p:nvSpPr>
        <p:spPr>
          <a:xfrm>
            <a:off x="1390877" y="5060124"/>
            <a:ext cx="8058000" cy="54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18430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8"/>
              <a:buFont typeface="Arial"/>
              <a:buNone/>
            </a:pPr>
            <a:endParaRPr sz="1350" b="1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8"/>
            </a:pPr>
            <a:r>
              <a:rPr lang="en-US" sz="1600" b="1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Revision text extraction:</a:t>
            </a:r>
            <a:endParaRPr sz="1600" dirty="0">
              <a:solidFill>
                <a:schemeClr val="lt1"/>
              </a:solidFill>
              <a:latin typeface="Avenir Next Cyr W04 Light" panose="020B0403020202020204" pitchFamily="34" charset="0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F4B3C0D8-8C1B-7C48-B49A-1ED4F9FBE8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734184"/>
              </p:ext>
            </p:extLst>
          </p:nvPr>
        </p:nvGraphicFramePr>
        <p:xfrm>
          <a:off x="2206126" y="5313811"/>
          <a:ext cx="7401698" cy="1316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7" name="Google Shape;42;p1">
            <a:extLst>
              <a:ext uri="{FF2B5EF4-FFF2-40B4-BE49-F238E27FC236}">
                <a16:creationId xmlns:a16="http://schemas.microsoft.com/office/drawing/2014/main" id="{6DCC19F1-389F-7D4C-AC1C-F28CD0185F58}"/>
              </a:ext>
            </a:extLst>
          </p:cNvPr>
          <p:cNvSpPr txBox="1"/>
          <p:nvPr/>
        </p:nvSpPr>
        <p:spPr>
          <a:xfrm>
            <a:off x="2421784" y="6338705"/>
            <a:ext cx="33571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18430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8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Uncompressing, and using</a:t>
            </a:r>
          </a:p>
          <a:p>
            <a:pPr marL="257175" marR="0" lvl="0" indent="-18430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8"/>
              <a:buFont typeface="Arial"/>
              <a:buNone/>
            </a:pPr>
            <a:r>
              <a:rPr lang="en-US" sz="1600" dirty="0" err="1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Difflib</a:t>
            </a:r>
            <a:r>
              <a:rPr lang="en-US" sz="1600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 library</a:t>
            </a:r>
          </a:p>
        </p:txBody>
      </p:sp>
      <p:sp>
        <p:nvSpPr>
          <p:cNvPr id="29" name="Google Shape;42;p1">
            <a:extLst>
              <a:ext uri="{FF2B5EF4-FFF2-40B4-BE49-F238E27FC236}">
                <a16:creationId xmlns:a16="http://schemas.microsoft.com/office/drawing/2014/main" id="{E826D54D-FBE2-AF4B-B984-28A2BD5683DA}"/>
              </a:ext>
            </a:extLst>
          </p:cNvPr>
          <p:cNvSpPr txBox="1"/>
          <p:nvPr/>
        </p:nvSpPr>
        <p:spPr>
          <a:xfrm>
            <a:off x="6509272" y="6331074"/>
            <a:ext cx="33571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18430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8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Cleaning, and merging </a:t>
            </a:r>
          </a:p>
          <a:p>
            <a:pPr marL="257175" marR="0" lvl="0" indent="-18430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48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Avenir Next Cyr W04 Light" panose="020B0403020202020204" pitchFamily="34" charset="0"/>
                <a:ea typeface="Source Sans Pro"/>
                <a:cs typeface="Source Sans Pro"/>
                <a:sym typeface="Source Sans Pro"/>
              </a:rPr>
              <a:t>with block 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6D1DB47-CC87-0840-98C7-CBA14794FC59}"/>
              </a:ext>
            </a:extLst>
          </p:cNvPr>
          <p:cNvSpPr/>
          <p:nvPr/>
        </p:nvSpPr>
        <p:spPr>
          <a:xfrm>
            <a:off x="1623222" y="3661843"/>
            <a:ext cx="2513874" cy="856353"/>
          </a:xfrm>
          <a:prstGeom prst="roundRect">
            <a:avLst/>
          </a:prstGeom>
          <a:solidFill>
            <a:srgbClr val="FF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venir Next LT W04 Regular" panose="020B0503020202020204" pitchFamily="34" charset="0"/>
              </a:rPr>
              <a:t>Identifying block reasons using ‘regex’</a:t>
            </a:r>
            <a:endParaRPr lang="en-US" dirty="0">
              <a:solidFill>
                <a:schemeClr val="tx1"/>
              </a:solidFill>
              <a:latin typeface="Avenir Next LT W04 Regular" panose="020B0503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126ADA6-E648-FA4E-9FC4-735723515F3D}"/>
              </a:ext>
            </a:extLst>
          </p:cNvPr>
          <p:cNvSpPr/>
          <p:nvPr/>
        </p:nvSpPr>
        <p:spPr>
          <a:xfrm>
            <a:off x="7583057" y="3661843"/>
            <a:ext cx="2513874" cy="856353"/>
          </a:xfrm>
          <a:prstGeom prst="roundRect">
            <a:avLst/>
          </a:prstGeom>
          <a:solidFill>
            <a:srgbClr val="FF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venir Next LT W04 Regular" panose="020B0503020202020204" pitchFamily="34" charset="0"/>
              </a:rPr>
              <a:t>Extracting aggregated weekly activity statistics</a:t>
            </a:r>
            <a:endParaRPr lang="en-US" dirty="0">
              <a:solidFill>
                <a:schemeClr val="tx1"/>
              </a:solidFill>
              <a:latin typeface="Avenir Next LT W04 Regular" panose="020B050302020202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0E415F1-FD62-8247-B91D-AB3F2585A250}"/>
              </a:ext>
            </a:extLst>
          </p:cNvPr>
          <p:cNvSpPr/>
          <p:nvPr/>
        </p:nvSpPr>
        <p:spPr>
          <a:xfrm>
            <a:off x="4643417" y="2112548"/>
            <a:ext cx="2513874" cy="856353"/>
          </a:xfrm>
          <a:prstGeom prst="roundRect">
            <a:avLst/>
          </a:prstGeom>
          <a:solidFill>
            <a:srgbClr val="FF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venir Next LT W04 Regular" panose="020B0503020202020204" pitchFamily="34" charset="0"/>
              </a:rPr>
              <a:t>Extracting user text using ‘</a:t>
            </a:r>
            <a:r>
              <a:rPr lang="en-IN" dirty="0" err="1">
                <a:solidFill>
                  <a:schemeClr val="tx1"/>
                </a:solidFill>
                <a:latin typeface="Avenir Next LT W04 Regular" panose="020B0503020202020204" pitchFamily="34" charset="0"/>
              </a:rPr>
              <a:t>difflib</a:t>
            </a:r>
            <a:r>
              <a:rPr lang="en-IN" dirty="0">
                <a:solidFill>
                  <a:schemeClr val="tx1"/>
                </a:solidFill>
                <a:latin typeface="Avenir Next LT W04 Regular" panose="020B0503020202020204" pitchFamily="34" charset="0"/>
              </a:rPr>
              <a:t>’</a:t>
            </a:r>
            <a:endParaRPr lang="en-US" dirty="0">
              <a:solidFill>
                <a:schemeClr val="tx1"/>
              </a:solidFill>
              <a:latin typeface="Avenir Next LT W04 Regular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Graphic spid="25" grpId="0">
        <p:bldAsOne/>
      </p:bldGraphic>
      <p:bldP spid="27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8D783F2-3CC5-413B-ADB0-17C705FAD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3"/>
          <a:stretch/>
        </p:blipFill>
        <p:spPr>
          <a:xfrm>
            <a:off x="1321185" y="1040859"/>
            <a:ext cx="9787801" cy="51945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40F3E4-9404-4D47-900B-17C61F819D19}"/>
              </a:ext>
            </a:extLst>
          </p:cNvPr>
          <p:cNvSpPr txBox="1"/>
          <p:nvPr/>
        </p:nvSpPr>
        <p:spPr>
          <a:xfrm>
            <a:off x="0" y="289597"/>
            <a:ext cx="5953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Avenir Next Cyr W04 Regular" panose="020B0503020202020204" pitchFamily="34" charset="0"/>
              </a:rPr>
              <a:t>Account blocks over the years</a:t>
            </a:r>
            <a:endParaRPr lang="en-US" sz="2800" b="1" dirty="0">
              <a:latin typeface="Avenir Next Cyr W04 Regular" panose="020B0503020202020204" pitchFamily="34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6119191-8850-4D98-A337-F2B1BE90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6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DE9001-507A-473E-80F2-014BD5AD2400}"/>
              </a:ext>
            </a:extLst>
          </p:cNvPr>
          <p:cNvSpPr txBox="1"/>
          <p:nvPr/>
        </p:nvSpPr>
        <p:spPr>
          <a:xfrm>
            <a:off x="0" y="274771"/>
            <a:ext cx="10306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Avenir Next LT W04 Regular" panose="020B0503020202020204" pitchFamily="34" charset="0"/>
              </a:rPr>
              <a:t>Share of reasons for account blocks over the years</a:t>
            </a:r>
            <a:endParaRPr lang="en-US" sz="2800" b="1" dirty="0">
              <a:latin typeface="Avenir Next LT W04 Regular" panose="020B0503020202020204" pitchFamily="34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2828365-0C46-4CCC-A91F-4E312C2B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A4E0-6556-4E86-BA90-040D74354982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5D5B5-1ED7-48F2-867C-6142F010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16000"/>
            <a:ext cx="105918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6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0857a35-becb-403d-9146-04333853a45c" Revision="1" Stencil="System.MyShapes" StencilVersion="1.0"/>
</Control>
</file>

<file path=customXml/itemProps1.xml><?xml version="1.0" encoding="utf-8"?>
<ds:datastoreItem xmlns:ds="http://schemas.openxmlformats.org/officeDocument/2006/customXml" ds:itemID="{E8FB7269-25AC-4A4A-B124-4E7C5AA5EF3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756</TotalTime>
  <Words>666</Words>
  <Application>Microsoft Macintosh PowerPoint</Application>
  <PresentationFormat>Widescreen</PresentationFormat>
  <Paragraphs>188</Paragraphs>
  <Slides>18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 Unicode MS</vt:lpstr>
      <vt:lpstr>Arial</vt:lpstr>
      <vt:lpstr>Avenir Next Cyr W04 Light</vt:lpstr>
      <vt:lpstr>Avenir Next Cyr W04 Regular</vt:lpstr>
      <vt:lpstr>Avenir Next LT W04 Regular</vt:lpstr>
      <vt:lpstr>Avenir Roman</vt:lpstr>
      <vt:lpstr>Bodoni Book</vt:lpstr>
      <vt:lpstr>Calibri</vt:lpstr>
      <vt:lpstr>Calibri Light</vt:lpstr>
      <vt:lpstr>Courier New</vt:lpstr>
      <vt:lpstr>Franklin Gothic Demi</vt:lpstr>
      <vt:lpstr>ITC Franklin Gothic Demi Extra Compressed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charu rawat</dc:creator>
  <cp:lastModifiedBy>Sameer Singh</cp:lastModifiedBy>
  <cp:revision>72</cp:revision>
  <dcterms:created xsi:type="dcterms:W3CDTF">2018-12-13T20:51:33Z</dcterms:created>
  <dcterms:modified xsi:type="dcterms:W3CDTF">2018-12-14T16:43:25Z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